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4"/>
    <p:sldMasterId id="2147483658" r:id="rId5"/>
  </p:sldMasterIdLst>
  <p:notesMasterIdLst>
    <p:notesMasterId r:id="rId16"/>
  </p:notesMasterIdLst>
  <p:handoutMasterIdLst>
    <p:handoutMasterId r:id="rId17"/>
  </p:handoutMasterIdLst>
  <p:sldIdLst>
    <p:sldId id="3516" r:id="rId6"/>
    <p:sldId id="3583" r:id="rId7"/>
    <p:sldId id="627" r:id="rId8"/>
    <p:sldId id="629" r:id="rId9"/>
    <p:sldId id="628" r:id="rId10"/>
    <p:sldId id="623" r:id="rId11"/>
    <p:sldId id="3582" r:id="rId12"/>
    <p:sldId id="3584" r:id="rId13"/>
    <p:sldId id="3585" r:id="rId14"/>
    <p:sldId id="3581"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기본 구역" id="{E01BE995-BFC2-4ED8-A89B-DF4717FF67A0}">
          <p14:sldIdLst>
            <p14:sldId id="3516"/>
            <p14:sldId id="3583"/>
            <p14:sldId id="627"/>
            <p14:sldId id="629"/>
            <p14:sldId id="628"/>
            <p14:sldId id="623"/>
            <p14:sldId id="3582"/>
            <p14:sldId id="3584"/>
            <p14:sldId id="3585"/>
            <p14:sldId id="3581"/>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DEA"/>
    <a:srgbClr val="1F6765"/>
    <a:srgbClr val="FF6600"/>
    <a:srgbClr val="D8ECEB"/>
    <a:srgbClr val="418587"/>
    <a:srgbClr val="C9FAFC"/>
    <a:srgbClr val="A5D2D3"/>
    <a:srgbClr val="71C1B3"/>
    <a:srgbClr val="B5DBD3"/>
    <a:srgbClr val="CAE5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739C91-EA2B-441A-B1FC-6100ADDC1FEA}">
  <a:tblStyle styleId="{A4739C91-EA2B-441A-B1FC-6100ADDC1FE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테마 스타일 2 - 강조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밝은 스타일 1 - 강조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밝은 스타일 1 - 강조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0" autoAdjust="0"/>
    <p:restoredTop sz="95153" autoAdjust="0"/>
  </p:normalViewPr>
  <p:slideViewPr>
    <p:cSldViewPr snapToGrid="0">
      <p:cViewPr varScale="1">
        <p:scale>
          <a:sx n="32" d="100"/>
          <a:sy n="32" d="100"/>
        </p:scale>
        <p:origin x="62" y="1195"/>
      </p:cViewPr>
      <p:guideLst>
        <p:guide orient="horz" pos="2137"/>
        <p:guide pos="3840"/>
      </p:guideLst>
    </p:cSldViewPr>
  </p:slideViewPr>
  <p:notesTextViewPr>
    <p:cViewPr>
      <p:scale>
        <a:sx n="1" d="1"/>
        <a:sy n="1" d="1"/>
      </p:scale>
      <p:origin x="0" y="0"/>
    </p:cViewPr>
  </p:notesText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DD5EE2-0F71-437D-9438-13CCE6E2D3A4}" type="datetimeFigureOut">
              <a:rPr lang="ko-KR" altLang="en-US" smtClean="0"/>
              <a:t>2024-12-19</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5F53A9-D8CC-4D53-A6BF-2C0C2798EC5D}" type="slidenum">
              <a:rPr lang="ko-KR" altLang="en-US" smtClean="0"/>
              <a:t>‹#›</a:t>
            </a:fld>
            <a:endParaRPr lang="ko-KR" altLang="en-US"/>
          </a:p>
        </p:txBody>
      </p:sp>
    </p:spTree>
    <p:extLst>
      <p:ext uri="{BB962C8B-B14F-4D97-AF65-F5344CB8AC3E}">
        <p14:creationId xmlns:p14="http://schemas.microsoft.com/office/powerpoint/2010/main" val="3154901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ko-KR" sz="1200" b="0" i="0" u="none" strike="noStrike" cap="none" smtClean="0">
                <a:solidFill>
                  <a:schemeClr val="dk1"/>
                </a:solidFill>
                <a:latin typeface="Malgun Gothic"/>
                <a:ea typeface="Malgun Gothic"/>
                <a:cs typeface="Malgun Gothic"/>
                <a:sym typeface="Malgun Gothic"/>
              </a:rPr>
              <a:t>1</a:t>
            </a:fld>
            <a:endParaRPr lang="ko-KR" altLang="en-US"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3510300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21A6C0-2895-D440-93CE-6589C57BE951}"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241531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7" name="Google Shape;18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5837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d">
  <p:cSld name="End">
    <p:spTree>
      <p:nvGrpSpPr>
        <p:cNvPr id="1" name="Shape 25"/>
        <p:cNvGrpSpPr/>
        <p:nvPr/>
      </p:nvGrpSpPr>
      <p:grpSpPr>
        <a:xfrm>
          <a:off x="0" y="0"/>
          <a:ext cx="0" cy="0"/>
          <a:chOff x="0" y="0"/>
          <a:chExt cx="0" cy="0"/>
        </a:xfrm>
      </p:grpSpPr>
      <p:pic>
        <p:nvPicPr>
          <p:cNvPr id="28" name="Google Shape;28;p5"/>
          <p:cNvPicPr preferRelativeResize="0"/>
          <p:nvPr/>
        </p:nvPicPr>
        <p:blipFill rotWithShape="1">
          <a:blip r:embed="rId2">
            <a:alphaModFix/>
          </a:blip>
          <a:srcRect/>
          <a:stretch/>
        </p:blipFill>
        <p:spPr>
          <a:xfrm>
            <a:off x="10337679" y="404873"/>
            <a:ext cx="1314508" cy="243241"/>
          </a:xfrm>
          <a:prstGeom prst="rect">
            <a:avLst/>
          </a:prstGeom>
          <a:noFill/>
          <a:ln>
            <a:noFill/>
          </a:ln>
        </p:spPr>
      </p:pic>
      <p:sp>
        <p:nvSpPr>
          <p:cNvPr id="30" name="Google Shape;30;p5"/>
          <p:cNvSpPr/>
          <p:nvPr/>
        </p:nvSpPr>
        <p:spPr>
          <a:xfrm>
            <a:off x="7873572" y="3492799"/>
            <a:ext cx="2741372" cy="2410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altLang="ko-KR" sz="1969" dirty="0">
                <a:solidFill>
                  <a:schemeClr val="lt1"/>
                </a:solidFill>
                <a:latin typeface="Arial"/>
                <a:ea typeface="Arial"/>
                <a:cs typeface="Arial"/>
                <a:sym typeface="Arial"/>
              </a:rPr>
              <a:t>Make it possible</a:t>
            </a:r>
            <a:endParaRPr sz="1723" dirty="0"/>
          </a:p>
        </p:txBody>
      </p:sp>
      <p:pic>
        <p:nvPicPr>
          <p:cNvPr id="31" name="Google Shape;31;p5" descr="텍스트, 클립아트이(가) 표시된 사진&#10;&#10;자동 생성된 설명"/>
          <p:cNvPicPr preferRelativeResize="0"/>
          <p:nvPr/>
        </p:nvPicPr>
        <p:blipFill rotWithShape="1">
          <a:blip r:embed="rId3">
            <a:alphaModFix/>
          </a:blip>
          <a:srcRect/>
          <a:stretch/>
        </p:blipFill>
        <p:spPr>
          <a:xfrm>
            <a:off x="8052094" y="2907769"/>
            <a:ext cx="2372373" cy="496671"/>
          </a:xfrm>
          <a:prstGeom prst="rect">
            <a:avLst/>
          </a:prstGeom>
          <a:noFill/>
          <a:ln>
            <a:noFill/>
          </a:ln>
        </p:spPr>
      </p:pic>
      <p:pic>
        <p:nvPicPr>
          <p:cNvPr id="5" name="그림 4">
            <a:extLst>
              <a:ext uri="{FF2B5EF4-FFF2-40B4-BE49-F238E27FC236}">
                <a16:creationId xmlns:a16="http://schemas.microsoft.com/office/drawing/2014/main" id="{514CD8E5-A4BC-4AC3-9C10-5483E0D95A4A}"/>
              </a:ext>
            </a:extLst>
          </p:cNvPr>
          <p:cNvPicPr>
            <a:picLocks noChangeAspect="1"/>
          </p:cNvPicPr>
          <p:nvPr userDrawn="1"/>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0" y="-24561"/>
            <a:ext cx="12192000" cy="75027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1775824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8140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532586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14107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456359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392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8928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821075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560863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075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제목 및 내용">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269241" y="1189178"/>
            <a:ext cx="11653522" cy="689379"/>
          </a:xfrm>
          <a:prstGeom prst="rect">
            <a:avLst/>
          </a:prstGeom>
          <a:noFill/>
          <a:ln>
            <a:noFill/>
          </a:ln>
        </p:spPr>
        <p:txBody>
          <a:bodyPr spcFirstLastPara="1" wrap="square" lIns="91425" tIns="45700" rIns="91425" bIns="45700" anchor="t" anchorCtr="0">
            <a:spAutoFit/>
          </a:bodyPr>
          <a:lstStyle>
            <a:lvl1pPr marL="562722" marR="0" lvl="0" indent="-484566" algn="l" rtl="0">
              <a:lnSpc>
                <a:spcPct val="90000"/>
              </a:lnSpc>
              <a:spcBef>
                <a:spcPts val="1231"/>
              </a:spcBef>
              <a:spcAft>
                <a:spcPts val="0"/>
              </a:spcAft>
              <a:buClr>
                <a:schemeClr val="dk1"/>
              </a:buClr>
              <a:buSzPts val="2600"/>
              <a:buFont typeface="Noto Sans Symbols"/>
              <a:buChar char="✔"/>
              <a:defRPr sz="3200" b="0" i="0" u="none" strike="noStrike" cap="none">
                <a:solidFill>
                  <a:schemeClr val="dk1"/>
                </a:solidFill>
                <a:latin typeface="Calibri"/>
                <a:ea typeface="Calibri"/>
                <a:cs typeface="Calibri"/>
                <a:sym typeface="Calibri"/>
              </a:defRPr>
            </a:lvl1pPr>
            <a:lvl2pPr marL="1125444" marR="0" lvl="1" indent="-433765" algn="l" rtl="0">
              <a:lnSpc>
                <a:spcPct val="90000"/>
              </a:lnSpc>
              <a:spcBef>
                <a:spcPts val="615"/>
              </a:spcBef>
              <a:spcAft>
                <a:spcPts val="0"/>
              </a:spcAft>
              <a:buClr>
                <a:schemeClr val="dk1"/>
              </a:buClr>
              <a:buSzPts val="1950"/>
              <a:buFont typeface="Noto Sans Symbols"/>
              <a:buChar char="▪"/>
              <a:defRPr sz="2400" b="0" i="0" u="none" strike="noStrike" cap="none">
                <a:solidFill>
                  <a:schemeClr val="dk1"/>
                </a:solidFill>
                <a:latin typeface="Calibri"/>
                <a:ea typeface="Calibri"/>
                <a:cs typeface="Calibri"/>
                <a:sym typeface="Calibri"/>
              </a:defRPr>
            </a:lvl2pPr>
            <a:lvl3pPr marL="1688165" marR="0" lvl="2" indent="-416804" algn="l" rtl="0">
              <a:lnSpc>
                <a:spcPct val="90000"/>
              </a:lnSpc>
              <a:spcBef>
                <a:spcPts val="615"/>
              </a:spcBef>
              <a:spcAft>
                <a:spcPts val="0"/>
              </a:spcAft>
              <a:buClr>
                <a:schemeClr val="dk1"/>
              </a:buClr>
              <a:buSzPts val="1733"/>
              <a:buFont typeface="Arial"/>
              <a:buChar char="•"/>
              <a:defRPr sz="2133" b="0" i="0" u="none" strike="noStrike" cap="none">
                <a:solidFill>
                  <a:schemeClr val="dk1"/>
                </a:solidFill>
                <a:latin typeface="Calibri"/>
                <a:ea typeface="Calibri"/>
                <a:cs typeface="Calibri"/>
                <a:sym typeface="Calibri"/>
              </a:defRPr>
            </a:lvl3pPr>
            <a:lvl4pPr marL="2250887" marR="0" lvl="3" indent="-422041" algn="l" rtl="0">
              <a:lnSpc>
                <a:spcPct val="90000"/>
              </a:lnSpc>
              <a:spcBef>
                <a:spcPts val="615"/>
              </a:spcBef>
              <a:spcAft>
                <a:spcPts val="0"/>
              </a:spcAft>
              <a:buClr>
                <a:schemeClr val="dk1"/>
              </a:buClr>
              <a:buSzPts val="1800"/>
              <a:buFont typeface="Arial"/>
              <a:buChar char="•"/>
              <a:defRPr sz="2215" b="0" i="0" u="none" strike="noStrike" cap="none">
                <a:solidFill>
                  <a:schemeClr val="dk1"/>
                </a:solidFill>
                <a:latin typeface="Calibri"/>
                <a:ea typeface="Calibri"/>
                <a:cs typeface="Calibri"/>
                <a:sym typeface="Calibri"/>
              </a:defRPr>
            </a:lvl4pPr>
            <a:lvl5pPr marL="2813609" marR="0" lvl="4" indent="-422041" algn="l" rtl="0">
              <a:lnSpc>
                <a:spcPct val="90000"/>
              </a:lnSpc>
              <a:spcBef>
                <a:spcPts val="615"/>
              </a:spcBef>
              <a:spcAft>
                <a:spcPts val="0"/>
              </a:spcAft>
              <a:buClr>
                <a:schemeClr val="dk1"/>
              </a:buClr>
              <a:buSzPts val="1800"/>
              <a:buFont typeface="Arial"/>
              <a:buChar char="•"/>
              <a:defRPr sz="2215" b="0" i="0" u="none" strike="noStrike" cap="none">
                <a:solidFill>
                  <a:schemeClr val="dk1"/>
                </a:solidFill>
                <a:latin typeface="Calibri"/>
                <a:ea typeface="Calibri"/>
                <a:cs typeface="Calibri"/>
                <a:sym typeface="Calibri"/>
              </a:defRPr>
            </a:lvl5pPr>
            <a:lvl6pPr marL="3376331" marR="0" lvl="5" indent="-422041" algn="l" rtl="0">
              <a:lnSpc>
                <a:spcPct val="90000"/>
              </a:lnSpc>
              <a:spcBef>
                <a:spcPts val="615"/>
              </a:spcBef>
              <a:spcAft>
                <a:spcPts val="0"/>
              </a:spcAft>
              <a:buClr>
                <a:schemeClr val="dk1"/>
              </a:buClr>
              <a:buSzPts val="1800"/>
              <a:buFont typeface="Arial"/>
              <a:buChar char="•"/>
              <a:defRPr sz="2215" b="0" i="0" u="none" strike="noStrike" cap="none">
                <a:solidFill>
                  <a:schemeClr val="dk1"/>
                </a:solidFill>
                <a:latin typeface="Calibri"/>
                <a:ea typeface="Calibri"/>
                <a:cs typeface="Calibri"/>
                <a:sym typeface="Calibri"/>
              </a:defRPr>
            </a:lvl6pPr>
            <a:lvl7pPr marL="3939052" marR="0" lvl="6" indent="-422041" algn="l" rtl="0">
              <a:lnSpc>
                <a:spcPct val="90000"/>
              </a:lnSpc>
              <a:spcBef>
                <a:spcPts val="615"/>
              </a:spcBef>
              <a:spcAft>
                <a:spcPts val="0"/>
              </a:spcAft>
              <a:buClr>
                <a:schemeClr val="dk1"/>
              </a:buClr>
              <a:buSzPts val="1800"/>
              <a:buFont typeface="Arial"/>
              <a:buChar char="•"/>
              <a:defRPr sz="2215" b="0" i="0" u="none" strike="noStrike" cap="none">
                <a:solidFill>
                  <a:schemeClr val="dk1"/>
                </a:solidFill>
                <a:latin typeface="Calibri"/>
                <a:ea typeface="Calibri"/>
                <a:cs typeface="Calibri"/>
                <a:sym typeface="Calibri"/>
              </a:defRPr>
            </a:lvl7pPr>
            <a:lvl8pPr marL="4501774" marR="0" lvl="7" indent="-422041" algn="l" rtl="0">
              <a:lnSpc>
                <a:spcPct val="90000"/>
              </a:lnSpc>
              <a:spcBef>
                <a:spcPts val="615"/>
              </a:spcBef>
              <a:spcAft>
                <a:spcPts val="0"/>
              </a:spcAft>
              <a:buClr>
                <a:schemeClr val="dk1"/>
              </a:buClr>
              <a:buSzPts val="1800"/>
              <a:buFont typeface="Arial"/>
              <a:buChar char="•"/>
              <a:defRPr sz="2215" b="0" i="0" u="none" strike="noStrike" cap="none">
                <a:solidFill>
                  <a:schemeClr val="dk1"/>
                </a:solidFill>
                <a:latin typeface="Calibri"/>
                <a:ea typeface="Calibri"/>
                <a:cs typeface="Calibri"/>
                <a:sym typeface="Calibri"/>
              </a:defRPr>
            </a:lvl8pPr>
            <a:lvl9pPr marL="5064496" marR="0" lvl="8" indent="-422041" algn="l" rtl="0">
              <a:lnSpc>
                <a:spcPct val="90000"/>
              </a:lnSpc>
              <a:spcBef>
                <a:spcPts val="615"/>
              </a:spcBef>
              <a:spcAft>
                <a:spcPts val="0"/>
              </a:spcAft>
              <a:buClr>
                <a:schemeClr val="dk1"/>
              </a:buClr>
              <a:buSzPts val="1800"/>
              <a:buFont typeface="Arial"/>
              <a:buChar char="•"/>
              <a:defRPr sz="2215" b="0" i="0" u="none" strike="noStrike" cap="none">
                <a:solidFill>
                  <a:schemeClr val="dk1"/>
                </a:solidFill>
                <a:latin typeface="Calibri"/>
                <a:ea typeface="Calibri"/>
                <a:cs typeface="Calibri"/>
                <a:sym typeface="Calibri"/>
              </a:defRPr>
            </a:lvl9pPr>
          </a:lstStyle>
          <a:p>
            <a:pPr lvl="0"/>
            <a:r>
              <a:rPr lang="ko-KR" altLang="en-US"/>
              <a:t>마스터 텍스트 스타일을 편집하려면 클릭</a:t>
            </a:r>
          </a:p>
        </p:txBody>
      </p:sp>
      <p:sp>
        <p:nvSpPr>
          <p:cNvPr id="38" name="Google Shape;38;p7"/>
          <p:cNvSpPr txBox="1">
            <a:spLocks noGrp="1"/>
          </p:cNvSpPr>
          <p:nvPr>
            <p:ph type="title"/>
          </p:nvPr>
        </p:nvSpPr>
        <p:spPr>
          <a:xfrm>
            <a:off x="0" y="0"/>
            <a:ext cx="3692308" cy="3000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5416"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215"/>
            </a:lvl2pPr>
            <a:lvl3pPr lvl="2">
              <a:spcBef>
                <a:spcPts val="0"/>
              </a:spcBef>
              <a:spcAft>
                <a:spcPts val="0"/>
              </a:spcAft>
              <a:buSzPts val="1400"/>
              <a:buNone/>
              <a:defRPr sz="2215"/>
            </a:lvl3pPr>
            <a:lvl4pPr lvl="3">
              <a:spcBef>
                <a:spcPts val="0"/>
              </a:spcBef>
              <a:spcAft>
                <a:spcPts val="0"/>
              </a:spcAft>
              <a:buSzPts val="1400"/>
              <a:buNone/>
              <a:defRPr sz="2215"/>
            </a:lvl4pPr>
            <a:lvl5pPr lvl="4">
              <a:spcBef>
                <a:spcPts val="0"/>
              </a:spcBef>
              <a:spcAft>
                <a:spcPts val="0"/>
              </a:spcAft>
              <a:buSzPts val="1400"/>
              <a:buNone/>
              <a:defRPr sz="2215"/>
            </a:lvl5pPr>
            <a:lvl6pPr lvl="5">
              <a:spcBef>
                <a:spcPts val="0"/>
              </a:spcBef>
              <a:spcAft>
                <a:spcPts val="0"/>
              </a:spcAft>
              <a:buSzPts val="1400"/>
              <a:buNone/>
              <a:defRPr sz="2215"/>
            </a:lvl6pPr>
            <a:lvl7pPr lvl="6">
              <a:spcBef>
                <a:spcPts val="0"/>
              </a:spcBef>
              <a:spcAft>
                <a:spcPts val="0"/>
              </a:spcAft>
              <a:buSzPts val="1400"/>
              <a:buNone/>
              <a:defRPr sz="2215"/>
            </a:lvl7pPr>
            <a:lvl8pPr lvl="7">
              <a:spcBef>
                <a:spcPts val="0"/>
              </a:spcBef>
              <a:spcAft>
                <a:spcPts val="0"/>
              </a:spcAft>
              <a:buSzPts val="1400"/>
              <a:buNone/>
              <a:defRPr sz="2215"/>
            </a:lvl8pPr>
            <a:lvl9pPr lvl="8">
              <a:spcBef>
                <a:spcPts val="0"/>
              </a:spcBef>
              <a:spcAft>
                <a:spcPts val="0"/>
              </a:spcAft>
              <a:buSzPts val="1400"/>
              <a:buNone/>
              <a:defRPr sz="2215"/>
            </a:lvl9pPr>
          </a:lstStyle>
          <a:p>
            <a:r>
              <a:rPr lang="ko-KR" altLang="en-US"/>
              <a:t>마스터 제목 스타일 편집</a:t>
            </a:r>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764292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4858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6120023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375502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62773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0467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318499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3334281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adec="http://schemas.microsoft.com/office/drawing/2017/decorative"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endParaRPr lang="en-US" dirty="0"/>
          </a:p>
        </p:txBody>
      </p:sp>
    </p:spTree>
    <p:extLst>
      <p:ext uri="{BB962C8B-B14F-4D97-AF65-F5344CB8AC3E}">
        <p14:creationId xmlns:p14="http://schemas.microsoft.com/office/powerpoint/2010/main" val="20134191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72783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609600" y="274320"/>
            <a:ext cx="10972800" cy="1143000"/>
          </a:xfrm>
          <a:prstGeom prst="rect">
            <a:avLst/>
          </a:prstGeom>
          <a:noFill/>
          <a:ln>
            <a:noFill/>
          </a:ln>
        </p:spPr>
        <p:txBody>
          <a:bodyPr spcFirstLastPara="1" wrap="square" lIns="91425" tIns="91425" rIns="91425" bIns="91425" anchor="ctr" anchorCtr="0">
            <a:noAutofit/>
          </a:bodyPr>
          <a:lstStyle>
            <a:lvl1pPr marR="0" lvl="0" algn="ctr" rtl="0">
              <a:lnSpc>
                <a:spcPct val="90000"/>
              </a:lnSpc>
              <a:spcBef>
                <a:spcPts val="0"/>
              </a:spcBef>
              <a:spcAft>
                <a:spcPts val="0"/>
              </a:spcAft>
              <a:buClr>
                <a:schemeClr val="dk1"/>
              </a:buClr>
              <a:buSzPts val="3510"/>
              <a:buFont typeface="Arial"/>
              <a:buNone/>
              <a:defRPr sz="4319" b="0" i="0" u="none" strike="noStrike" cap="none">
                <a:solidFill>
                  <a:schemeClr val="dk1"/>
                </a:solidFill>
                <a:latin typeface="Arial"/>
                <a:ea typeface="Arial"/>
                <a:cs typeface="Arial"/>
                <a:sym typeface="Arial"/>
              </a:defRPr>
            </a:lvl1pPr>
            <a:lvl2pPr marR="0" lvl="1" algn="ctr" rtl="0">
              <a:spcBef>
                <a:spcPts val="0"/>
              </a:spcBef>
              <a:spcAft>
                <a:spcPts val="0"/>
              </a:spcAft>
              <a:buClr>
                <a:schemeClr val="dk1"/>
              </a:buClr>
              <a:buSzPts val="3510"/>
              <a:buFont typeface="Arial"/>
              <a:buNone/>
              <a:defRPr sz="4319" b="0" i="0" u="none" strike="noStrike" cap="none">
                <a:solidFill>
                  <a:schemeClr val="dk1"/>
                </a:solidFill>
                <a:latin typeface="Arial"/>
                <a:ea typeface="Arial"/>
                <a:cs typeface="Arial"/>
                <a:sym typeface="Arial"/>
              </a:defRPr>
            </a:lvl2pPr>
            <a:lvl3pPr marR="0" lvl="2" algn="ctr" rtl="0">
              <a:spcBef>
                <a:spcPts val="0"/>
              </a:spcBef>
              <a:spcAft>
                <a:spcPts val="0"/>
              </a:spcAft>
              <a:buClr>
                <a:schemeClr val="dk1"/>
              </a:buClr>
              <a:buSzPts val="3510"/>
              <a:buFont typeface="Arial"/>
              <a:buNone/>
              <a:defRPr sz="4319" b="0" i="0" u="none" strike="noStrike" cap="none">
                <a:solidFill>
                  <a:schemeClr val="dk1"/>
                </a:solidFill>
                <a:latin typeface="Arial"/>
                <a:ea typeface="Arial"/>
                <a:cs typeface="Arial"/>
                <a:sym typeface="Arial"/>
              </a:defRPr>
            </a:lvl3pPr>
            <a:lvl4pPr marR="0" lvl="3" algn="ctr" rtl="0">
              <a:spcBef>
                <a:spcPts val="0"/>
              </a:spcBef>
              <a:spcAft>
                <a:spcPts val="0"/>
              </a:spcAft>
              <a:buClr>
                <a:schemeClr val="dk1"/>
              </a:buClr>
              <a:buSzPts val="3510"/>
              <a:buFont typeface="Arial"/>
              <a:buNone/>
              <a:defRPr sz="4319" b="0" i="0" u="none" strike="noStrike" cap="none">
                <a:solidFill>
                  <a:schemeClr val="dk1"/>
                </a:solidFill>
                <a:latin typeface="Arial"/>
                <a:ea typeface="Arial"/>
                <a:cs typeface="Arial"/>
                <a:sym typeface="Arial"/>
              </a:defRPr>
            </a:lvl4pPr>
            <a:lvl5pPr marR="0" lvl="4" algn="ctr" rtl="0">
              <a:spcBef>
                <a:spcPts val="0"/>
              </a:spcBef>
              <a:spcAft>
                <a:spcPts val="0"/>
              </a:spcAft>
              <a:buClr>
                <a:schemeClr val="dk1"/>
              </a:buClr>
              <a:buSzPts val="3510"/>
              <a:buFont typeface="Arial"/>
              <a:buNone/>
              <a:defRPr sz="4319" b="0" i="0" u="none" strike="noStrike" cap="none">
                <a:solidFill>
                  <a:schemeClr val="dk1"/>
                </a:solidFill>
                <a:latin typeface="Arial"/>
                <a:ea typeface="Arial"/>
                <a:cs typeface="Arial"/>
                <a:sym typeface="Arial"/>
              </a:defRPr>
            </a:lvl5pPr>
            <a:lvl6pPr marR="0" lvl="5" algn="ctr" rtl="0">
              <a:spcBef>
                <a:spcPts val="0"/>
              </a:spcBef>
              <a:spcAft>
                <a:spcPts val="0"/>
              </a:spcAft>
              <a:buClr>
                <a:schemeClr val="dk1"/>
              </a:buClr>
              <a:buSzPts val="3574"/>
              <a:buFont typeface="Arial"/>
              <a:buNone/>
              <a:defRPr sz="4399" b="0" i="0" u="none" strike="noStrike" cap="none">
                <a:solidFill>
                  <a:schemeClr val="dk1"/>
                </a:solidFill>
                <a:latin typeface="Arial"/>
                <a:ea typeface="Arial"/>
                <a:cs typeface="Arial"/>
                <a:sym typeface="Arial"/>
              </a:defRPr>
            </a:lvl6pPr>
            <a:lvl7pPr marR="0" lvl="6" algn="ctr" rtl="0">
              <a:spcBef>
                <a:spcPts val="0"/>
              </a:spcBef>
              <a:spcAft>
                <a:spcPts val="0"/>
              </a:spcAft>
              <a:buClr>
                <a:schemeClr val="dk1"/>
              </a:buClr>
              <a:buSzPts val="3574"/>
              <a:buFont typeface="Arial"/>
              <a:buNone/>
              <a:defRPr sz="4399" b="0" i="0" u="none" strike="noStrike" cap="none">
                <a:solidFill>
                  <a:schemeClr val="dk1"/>
                </a:solidFill>
                <a:latin typeface="Arial"/>
                <a:ea typeface="Arial"/>
                <a:cs typeface="Arial"/>
                <a:sym typeface="Arial"/>
              </a:defRPr>
            </a:lvl7pPr>
            <a:lvl8pPr marR="0" lvl="7" algn="ctr" rtl="0">
              <a:spcBef>
                <a:spcPts val="0"/>
              </a:spcBef>
              <a:spcAft>
                <a:spcPts val="0"/>
              </a:spcAft>
              <a:buClr>
                <a:schemeClr val="dk1"/>
              </a:buClr>
              <a:buSzPts val="3574"/>
              <a:buFont typeface="Arial"/>
              <a:buNone/>
              <a:defRPr sz="4399" b="0" i="0" u="none" strike="noStrike" cap="none">
                <a:solidFill>
                  <a:schemeClr val="dk1"/>
                </a:solidFill>
                <a:latin typeface="Arial"/>
                <a:ea typeface="Arial"/>
                <a:cs typeface="Arial"/>
                <a:sym typeface="Arial"/>
              </a:defRPr>
            </a:lvl8pPr>
            <a:lvl9pPr marR="0" lvl="8" algn="ctr" rtl="0">
              <a:spcBef>
                <a:spcPts val="0"/>
              </a:spcBef>
              <a:spcAft>
                <a:spcPts val="0"/>
              </a:spcAft>
              <a:buClr>
                <a:schemeClr val="dk1"/>
              </a:buClr>
              <a:buSzPts val="3574"/>
              <a:buFont typeface="Arial"/>
              <a:buNone/>
              <a:defRPr sz="4399" b="0" i="0" u="none" strike="noStrike" cap="none">
                <a:solidFill>
                  <a:schemeClr val="dk1"/>
                </a:solidFill>
                <a:latin typeface="Arial"/>
                <a:ea typeface="Arial"/>
                <a:cs typeface="Arial"/>
                <a:sym typeface="Arial"/>
              </a:defRPr>
            </a:lvl9pPr>
          </a:lstStyle>
          <a:p>
            <a:r>
              <a:rPr lang="ko-KR" altLang="en-US"/>
              <a:t>마스터 제목 스타일 편집</a:t>
            </a:r>
            <a:endParaRPr/>
          </a:p>
        </p:txBody>
      </p:sp>
      <p:sp>
        <p:nvSpPr>
          <p:cNvPr id="41" name="Google Shape;41;p8"/>
          <p:cNvSpPr txBox="1">
            <a:spLocks noGrp="1"/>
          </p:cNvSpPr>
          <p:nvPr>
            <p:ph type="body" idx="1"/>
          </p:nvPr>
        </p:nvSpPr>
        <p:spPr>
          <a:xfrm>
            <a:off x="609600" y="1600201"/>
            <a:ext cx="10972800" cy="565580"/>
          </a:xfrm>
          <a:prstGeom prst="rect">
            <a:avLst/>
          </a:prstGeom>
          <a:noFill/>
          <a:ln>
            <a:noFill/>
          </a:ln>
        </p:spPr>
        <p:txBody>
          <a:bodyPr spcFirstLastPara="1" wrap="square" lIns="91425" tIns="91425" rIns="91425" bIns="91425" anchor="t" anchorCtr="0">
            <a:noAutofit/>
          </a:bodyPr>
          <a:lstStyle>
            <a:lvl1pPr marL="562722" marR="0" lvl="0" indent="-456586" algn="l" rtl="0">
              <a:lnSpc>
                <a:spcPct val="90000"/>
              </a:lnSpc>
              <a:spcBef>
                <a:spcPts val="551"/>
              </a:spcBef>
              <a:spcAft>
                <a:spcPts val="0"/>
              </a:spcAft>
              <a:buClr>
                <a:schemeClr val="dk1"/>
              </a:buClr>
              <a:buSzPts val="2242"/>
              <a:buFont typeface="Arial"/>
              <a:buChar char="•"/>
              <a:defRPr sz="2759" b="0" i="0" u="none" strike="noStrike" cap="none">
                <a:solidFill>
                  <a:schemeClr val="dk1"/>
                </a:solidFill>
                <a:latin typeface="Arial"/>
                <a:ea typeface="Arial"/>
                <a:cs typeface="Arial"/>
                <a:sym typeface="Arial"/>
              </a:defRPr>
            </a:lvl1pPr>
            <a:lvl2pPr marL="1125444" marR="0" lvl="1" indent="-433765" algn="l" rtl="0">
              <a:lnSpc>
                <a:spcPct val="90000"/>
              </a:lnSpc>
              <a:spcBef>
                <a:spcPts val="480"/>
              </a:spcBef>
              <a:spcAft>
                <a:spcPts val="0"/>
              </a:spcAft>
              <a:buClr>
                <a:schemeClr val="dk1"/>
              </a:buClr>
              <a:buSzPts val="1950"/>
              <a:buFont typeface="Arial"/>
              <a:buChar char="–"/>
              <a:defRPr sz="2400" b="0" i="0" u="none" strike="noStrike" cap="none">
                <a:solidFill>
                  <a:schemeClr val="dk1"/>
                </a:solidFill>
                <a:latin typeface="Arial"/>
                <a:ea typeface="Arial"/>
                <a:cs typeface="Arial"/>
                <a:sym typeface="Arial"/>
              </a:defRPr>
            </a:lvl2pPr>
            <a:lvl3pPr marL="1688165" marR="0" lvl="2" indent="-418524" algn="l" rtl="0">
              <a:lnSpc>
                <a:spcPct val="90000"/>
              </a:lnSpc>
              <a:spcBef>
                <a:spcPts val="432"/>
              </a:spcBef>
              <a:spcAft>
                <a:spcPts val="0"/>
              </a:spcAft>
              <a:buClr>
                <a:schemeClr val="dk1"/>
              </a:buClr>
              <a:buSzPts val="1755"/>
              <a:buFont typeface="Arial"/>
              <a:buChar char="•"/>
              <a:defRPr sz="2159" b="0" i="0" u="none" strike="noStrike" cap="none">
                <a:solidFill>
                  <a:schemeClr val="dk1"/>
                </a:solidFill>
                <a:latin typeface="Arial"/>
                <a:ea typeface="Arial"/>
                <a:cs typeface="Arial"/>
                <a:sym typeface="Arial"/>
              </a:defRPr>
            </a:lvl3pPr>
            <a:lvl4pPr marL="2250887" marR="0" lvl="3" indent="-403284" algn="l" rtl="0">
              <a:lnSpc>
                <a:spcPct val="90000"/>
              </a:lnSpc>
              <a:spcBef>
                <a:spcPts val="384"/>
              </a:spcBef>
              <a:spcAft>
                <a:spcPts val="0"/>
              </a:spcAft>
              <a:buClr>
                <a:schemeClr val="dk1"/>
              </a:buClr>
              <a:buSzPts val="1560"/>
              <a:buFont typeface="Arial"/>
              <a:buChar char="–"/>
              <a:defRPr sz="1920" b="0" i="0" u="none" strike="noStrike" cap="none">
                <a:solidFill>
                  <a:schemeClr val="dk1"/>
                </a:solidFill>
                <a:latin typeface="Arial"/>
                <a:ea typeface="Arial"/>
                <a:cs typeface="Arial"/>
                <a:sym typeface="Arial"/>
              </a:defRPr>
            </a:lvl4pPr>
            <a:lvl5pPr marL="2813609" marR="0" lvl="4" indent="-403284" algn="l" rtl="0">
              <a:lnSpc>
                <a:spcPct val="90000"/>
              </a:lnSpc>
              <a:spcBef>
                <a:spcPts val="384"/>
              </a:spcBef>
              <a:spcAft>
                <a:spcPts val="0"/>
              </a:spcAft>
              <a:buClr>
                <a:schemeClr val="dk1"/>
              </a:buClr>
              <a:buSzPts val="1560"/>
              <a:buFont typeface="Arial"/>
              <a:buChar char="»"/>
              <a:defRPr sz="1920" b="0" i="0" u="none" strike="noStrike" cap="none">
                <a:solidFill>
                  <a:schemeClr val="dk1"/>
                </a:solidFill>
                <a:latin typeface="Arial"/>
                <a:ea typeface="Arial"/>
                <a:cs typeface="Arial"/>
                <a:sym typeface="Arial"/>
              </a:defRPr>
            </a:lvl5pPr>
            <a:lvl6pPr marL="3376331" marR="0" lvl="5" indent="-405897" algn="l" rtl="0">
              <a:lnSpc>
                <a:spcPct val="90000"/>
              </a:lnSpc>
              <a:spcBef>
                <a:spcPts val="400"/>
              </a:spcBef>
              <a:spcAft>
                <a:spcPts val="0"/>
              </a:spcAft>
              <a:buClr>
                <a:schemeClr val="dk1"/>
              </a:buClr>
              <a:buSzPts val="1593"/>
              <a:buFont typeface="Arial"/>
              <a:buChar char="•"/>
              <a:defRPr sz="2000" b="0" i="0" u="none" strike="noStrike" cap="none">
                <a:solidFill>
                  <a:schemeClr val="dk1"/>
                </a:solidFill>
                <a:latin typeface="Arial"/>
                <a:ea typeface="Arial"/>
                <a:cs typeface="Arial"/>
                <a:sym typeface="Arial"/>
              </a:defRPr>
            </a:lvl6pPr>
            <a:lvl7pPr marL="3939052" marR="0" lvl="6" indent="-405897" algn="l" rtl="0">
              <a:lnSpc>
                <a:spcPct val="90000"/>
              </a:lnSpc>
              <a:spcBef>
                <a:spcPts val="400"/>
              </a:spcBef>
              <a:spcAft>
                <a:spcPts val="0"/>
              </a:spcAft>
              <a:buClr>
                <a:schemeClr val="dk1"/>
              </a:buClr>
              <a:buSzPts val="1593"/>
              <a:buFont typeface="Arial"/>
              <a:buChar char="•"/>
              <a:defRPr sz="2000" b="0" i="0" u="none" strike="noStrike" cap="none">
                <a:solidFill>
                  <a:schemeClr val="dk1"/>
                </a:solidFill>
                <a:latin typeface="Arial"/>
                <a:ea typeface="Arial"/>
                <a:cs typeface="Arial"/>
                <a:sym typeface="Arial"/>
              </a:defRPr>
            </a:lvl7pPr>
            <a:lvl8pPr marL="4501774" marR="0" lvl="7" indent="-405897" algn="l" rtl="0">
              <a:lnSpc>
                <a:spcPct val="90000"/>
              </a:lnSpc>
              <a:spcBef>
                <a:spcPts val="400"/>
              </a:spcBef>
              <a:spcAft>
                <a:spcPts val="0"/>
              </a:spcAft>
              <a:buClr>
                <a:schemeClr val="dk1"/>
              </a:buClr>
              <a:buSzPts val="1593"/>
              <a:buFont typeface="Arial"/>
              <a:buChar char="•"/>
              <a:defRPr sz="2000" b="0" i="0" u="none" strike="noStrike" cap="none">
                <a:solidFill>
                  <a:schemeClr val="dk1"/>
                </a:solidFill>
                <a:latin typeface="Arial"/>
                <a:ea typeface="Arial"/>
                <a:cs typeface="Arial"/>
                <a:sym typeface="Arial"/>
              </a:defRPr>
            </a:lvl8pPr>
            <a:lvl9pPr marL="5064496" marR="0" lvl="8" indent="-405897" algn="l" rtl="0">
              <a:lnSpc>
                <a:spcPct val="90000"/>
              </a:lnSpc>
              <a:spcBef>
                <a:spcPts val="400"/>
              </a:spcBef>
              <a:spcAft>
                <a:spcPts val="0"/>
              </a:spcAft>
              <a:buClr>
                <a:schemeClr val="dk1"/>
              </a:buClr>
              <a:buSzPts val="1593"/>
              <a:buFont typeface="Arial"/>
              <a:buChar char="•"/>
              <a:defRPr sz="2000" b="0" i="0" u="none" strike="noStrike" cap="none">
                <a:solidFill>
                  <a:schemeClr val="dk1"/>
                </a:solidFill>
                <a:latin typeface="Arial"/>
                <a:ea typeface="Arial"/>
                <a:cs typeface="Arial"/>
                <a:sym typeface="Arial"/>
              </a:defRPr>
            </a:lvl9pPr>
          </a:lstStyle>
          <a:p>
            <a:pPr lvl="0"/>
            <a:r>
              <a:rPr lang="ko-KR" altLang="en-US"/>
              <a:t>마스터 텍스트 스타일을 편집하려면 클릭</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4830597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688901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385077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368026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4617156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842141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adec="http://schemas.microsoft.com/office/drawing/2017/decorative"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1462121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endParaRPr lang="en-US" dirty="0"/>
          </a:p>
        </p:txBody>
      </p:sp>
    </p:spTree>
    <p:extLst>
      <p:ext uri="{BB962C8B-B14F-4D97-AF65-F5344CB8AC3E}">
        <p14:creationId xmlns:p14="http://schemas.microsoft.com/office/powerpoint/2010/main" val="27783966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431276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76315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p:cSld name="Section Title">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269241" y="2084172"/>
            <a:ext cx="11653522" cy="1162339"/>
          </a:xfrm>
          <a:prstGeom prst="rect">
            <a:avLst/>
          </a:prstGeom>
          <a:noFill/>
          <a:ln>
            <a:noFill/>
          </a:ln>
        </p:spPr>
        <p:txBody>
          <a:bodyPr spcFirstLastPara="1" wrap="square" lIns="91425" tIns="91425" rIns="91425" bIns="91425" anchor="t" anchorCtr="0">
            <a:spAutoFit/>
          </a:bodyPr>
          <a:lstStyle>
            <a:lvl1pPr marR="0" lvl="0" algn="l" rtl="0">
              <a:lnSpc>
                <a:spcPct val="90000"/>
              </a:lnSpc>
              <a:spcBef>
                <a:spcPts val="0"/>
              </a:spcBef>
              <a:spcAft>
                <a:spcPts val="0"/>
              </a:spcAft>
              <a:buClr>
                <a:schemeClr val="dk1"/>
              </a:buClr>
              <a:buSzPts val="5735"/>
              <a:buFont typeface="Calibri"/>
              <a:buNone/>
              <a:defRPr sz="705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2215"/>
            </a:lvl2pPr>
            <a:lvl3pPr lvl="2">
              <a:spcBef>
                <a:spcPts val="0"/>
              </a:spcBef>
              <a:spcAft>
                <a:spcPts val="0"/>
              </a:spcAft>
              <a:buSzPts val="1400"/>
              <a:buNone/>
              <a:defRPr sz="2215"/>
            </a:lvl3pPr>
            <a:lvl4pPr lvl="3">
              <a:spcBef>
                <a:spcPts val="0"/>
              </a:spcBef>
              <a:spcAft>
                <a:spcPts val="0"/>
              </a:spcAft>
              <a:buSzPts val="1400"/>
              <a:buNone/>
              <a:defRPr sz="2215"/>
            </a:lvl4pPr>
            <a:lvl5pPr lvl="4">
              <a:spcBef>
                <a:spcPts val="0"/>
              </a:spcBef>
              <a:spcAft>
                <a:spcPts val="0"/>
              </a:spcAft>
              <a:buSzPts val="1400"/>
              <a:buNone/>
              <a:defRPr sz="2215"/>
            </a:lvl5pPr>
            <a:lvl6pPr lvl="5">
              <a:spcBef>
                <a:spcPts val="0"/>
              </a:spcBef>
              <a:spcAft>
                <a:spcPts val="0"/>
              </a:spcAft>
              <a:buSzPts val="1400"/>
              <a:buNone/>
              <a:defRPr sz="2215"/>
            </a:lvl6pPr>
            <a:lvl7pPr lvl="6">
              <a:spcBef>
                <a:spcPts val="0"/>
              </a:spcBef>
              <a:spcAft>
                <a:spcPts val="0"/>
              </a:spcAft>
              <a:buSzPts val="1400"/>
              <a:buNone/>
              <a:defRPr sz="2215"/>
            </a:lvl7pPr>
            <a:lvl8pPr lvl="7">
              <a:spcBef>
                <a:spcPts val="0"/>
              </a:spcBef>
              <a:spcAft>
                <a:spcPts val="0"/>
              </a:spcAft>
              <a:buSzPts val="1400"/>
              <a:buNone/>
              <a:defRPr sz="2215"/>
            </a:lvl8pPr>
            <a:lvl9pPr lvl="8">
              <a:spcBef>
                <a:spcPts val="0"/>
              </a:spcBef>
              <a:spcAft>
                <a:spcPts val="0"/>
              </a:spcAft>
              <a:buSzPts val="1400"/>
              <a:buNone/>
              <a:defRPr sz="2215"/>
            </a:lvl9pPr>
          </a:lstStyle>
          <a:p>
            <a:r>
              <a:rPr lang="ko-KR" altLang="en-US"/>
              <a:t>마스터 제목 스타일 편집</a:t>
            </a:r>
            <a:endParaRPr/>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141423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11" indent="0" algn="ctr">
              <a:buNone/>
              <a:defRPr sz="2000"/>
            </a:lvl2pPr>
            <a:lvl3pPr marL="914423" indent="0" algn="ctr">
              <a:buNone/>
              <a:defRPr sz="1801"/>
            </a:lvl3pPr>
            <a:lvl4pPr marL="1371634" indent="0" algn="ctr">
              <a:buNone/>
              <a:defRPr sz="1600"/>
            </a:lvl4pPr>
            <a:lvl5pPr marL="1828846" indent="0" algn="ctr">
              <a:buNone/>
              <a:defRPr sz="1600"/>
            </a:lvl5pPr>
            <a:lvl6pPr marL="2286057" indent="0" algn="ctr">
              <a:buNone/>
              <a:defRPr sz="1600"/>
            </a:lvl6pPr>
            <a:lvl7pPr marL="2743269" indent="0" algn="ctr">
              <a:buNone/>
              <a:defRPr sz="1600"/>
            </a:lvl7pPr>
            <a:lvl8pPr marL="3200480" indent="0" algn="ctr">
              <a:buNone/>
              <a:defRPr sz="1600"/>
            </a:lvl8pPr>
            <a:lvl9pPr marL="3657691"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75239EA2-55BD-42D9-A3B3-20D6D22715F0}" type="datetimeFigureOut">
              <a:rPr lang="ko-KR" altLang="en-US" smtClean="0"/>
              <a:t>2024-12-19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B212FEC-B71F-4637-BA7F-AE62DE34BC8E}" type="slidenum">
              <a:rPr lang="ko-KR" altLang="en-US" smtClean="0"/>
              <a:t>‹#›</a:t>
            </a:fld>
            <a:endParaRPr lang="ko-KR" altLang="en-US"/>
          </a:p>
        </p:txBody>
      </p:sp>
    </p:spTree>
    <p:extLst>
      <p:ext uri="{BB962C8B-B14F-4D97-AF65-F5344CB8AC3E}">
        <p14:creationId xmlns:p14="http://schemas.microsoft.com/office/powerpoint/2010/main" val="218104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362105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1533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184376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186196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21" Type="http://schemas.openxmlformats.org/officeDocument/2006/relationships/slideLayout" Target="../slideLayouts/slideLayout26.xml"/><Relationship Id="rId34" Type="http://schemas.openxmlformats.org/officeDocument/2006/relationships/slideLayout" Target="../slideLayouts/slideLayout39.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29" Type="http://schemas.openxmlformats.org/officeDocument/2006/relationships/slideLayout" Target="../slideLayouts/slideLayout34.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slideLayout" Target="../slideLayouts/slideLayout37.xml"/><Relationship Id="rId37" Type="http://schemas.openxmlformats.org/officeDocument/2006/relationships/image" Target="../media/image4.png"/><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36" Type="http://schemas.openxmlformats.org/officeDocument/2006/relationships/theme" Target="../theme/theme2.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31" Type="http://schemas.openxmlformats.org/officeDocument/2006/relationships/slideLayout" Target="../slideLayouts/slideLayout36.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 Id="rId35" Type="http://schemas.openxmlformats.org/officeDocument/2006/relationships/slideLayout" Target="../slideLayouts/slideLayout40.xml"/><Relationship Id="rId8" Type="http://schemas.openxmlformats.org/officeDocument/2006/relationships/slideLayout" Target="../slideLayouts/slideLayout13.xml"/><Relationship Id="rId3"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7" r:id="rId5"/>
  </p:sldLayoutIdLst>
  <p:hf sldNum="0" hdr="0" ftr="0" dt="0"/>
  <p:txStyles>
    <p:titleStyle>
      <a:defPPr marR="0" lvl="0" algn="l" rtl="0">
        <a:lnSpc>
          <a:spcPct val="100000"/>
        </a:lnSpc>
        <a:spcBef>
          <a:spcPts val="0"/>
        </a:spcBef>
        <a:spcAft>
          <a:spcPts val="0"/>
        </a:spcAft>
      </a:defPPr>
      <a:lvl1pPr marR="0" lvl="0"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1pPr>
      <a:lvl2pPr marR="0" lvl="1"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2pPr>
      <a:lvl3pPr marR="0" lvl="2"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3pPr>
      <a:lvl4pPr marR="0" lvl="3"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4pPr>
      <a:lvl5pPr marR="0" lvl="4"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5pPr>
      <a:lvl6pPr marR="0" lvl="5"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6pPr>
      <a:lvl7pPr marR="0" lvl="6"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7pPr>
      <a:lvl8pPr marR="0" lvl="7"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8pPr>
      <a:lvl9pPr marR="0" lvl="8"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1pPr>
      <a:lvl2pPr marR="0" lvl="1"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2pPr>
      <a:lvl3pPr marR="0" lvl="2"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3pPr>
      <a:lvl4pPr marR="0" lvl="3"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4pPr>
      <a:lvl5pPr marR="0" lvl="4"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5pPr>
      <a:lvl6pPr marR="0" lvl="5"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6pPr>
      <a:lvl7pPr marR="0" lvl="6"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7pPr>
      <a:lvl8pPr marR="0" lvl="7"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8pPr>
      <a:lvl9pPr marR="0" lvl="8"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1pPr>
      <a:lvl2pPr marR="0" lvl="1"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2pPr>
      <a:lvl3pPr marR="0" lvl="2"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3pPr>
      <a:lvl4pPr marR="0" lvl="3"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4pPr>
      <a:lvl5pPr marR="0" lvl="4"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5pPr>
      <a:lvl6pPr marR="0" lvl="5"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6pPr>
      <a:lvl7pPr marR="0" lvl="6"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7pPr>
      <a:lvl8pPr marR="0" lvl="7"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8pPr>
      <a:lvl9pPr marR="0" lvl="8" algn="l" rtl="0" eaLnBrk="1" latinLnBrk="1" hangingPunct="1">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CB2219-6841-1D92-4D69-CA13E4688CCD}"/>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extLst>
      <p:ext uri="{BB962C8B-B14F-4D97-AF65-F5344CB8AC3E}">
        <p14:creationId xmlns:p14="http://schemas.microsoft.com/office/powerpoint/2010/main" val="225047498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3" Type="http://schemas.openxmlformats.org/officeDocument/2006/relationships/image" Target="../media/image20.sv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0.svg"/><Relationship Id="rId21" Type="http://schemas.openxmlformats.org/officeDocument/2006/relationships/image" Target="../media/image28.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5" Type="http://schemas.openxmlformats.org/officeDocument/2006/relationships/image" Target="../media/image32.svg"/><Relationship Id="rId33" Type="http://schemas.openxmlformats.org/officeDocument/2006/relationships/image" Target="../media/image40.sv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svg"/><Relationship Id="rId1" Type="http://schemas.openxmlformats.org/officeDocument/2006/relationships/slideLayout" Target="../slideLayouts/slideLayout19.xml"/><Relationship Id="rId6" Type="http://schemas.openxmlformats.org/officeDocument/2006/relationships/image" Target="../media/image13.png"/><Relationship Id="rId11" Type="http://schemas.openxmlformats.org/officeDocument/2006/relationships/image" Target="../media/image18.svg"/><Relationship Id="rId24" Type="http://schemas.openxmlformats.org/officeDocument/2006/relationships/image" Target="../media/image31.png"/><Relationship Id="rId32" Type="http://schemas.openxmlformats.org/officeDocument/2006/relationships/image" Target="../media/image39.png"/><Relationship Id="rId5" Type="http://schemas.openxmlformats.org/officeDocument/2006/relationships/image" Target="../media/image12.svg"/><Relationship Id="rId15" Type="http://schemas.openxmlformats.org/officeDocument/2006/relationships/image" Target="../media/image22.svg"/><Relationship Id="rId23" Type="http://schemas.openxmlformats.org/officeDocument/2006/relationships/image" Target="../media/image30.svg"/><Relationship Id="rId28" Type="http://schemas.openxmlformats.org/officeDocument/2006/relationships/image" Target="../media/image35.png"/><Relationship Id="rId10" Type="http://schemas.openxmlformats.org/officeDocument/2006/relationships/image" Target="../media/image17.png"/><Relationship Id="rId19" Type="http://schemas.openxmlformats.org/officeDocument/2006/relationships/image" Target="../media/image26.svg"/><Relationship Id="rId31" Type="http://schemas.openxmlformats.org/officeDocument/2006/relationships/image" Target="../media/image38.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svg"/><Relationship Id="rId30" Type="http://schemas.openxmlformats.org/officeDocument/2006/relationships/image" Target="../media/image37.png"/><Relationship Id="rId8"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3" Type="http://schemas.openxmlformats.org/officeDocument/2006/relationships/image" Target="../media/image52.svg"/><Relationship Id="rId18" Type="http://schemas.openxmlformats.org/officeDocument/2006/relationships/image" Target="../media/image57.png"/><Relationship Id="rId26" Type="http://schemas.openxmlformats.org/officeDocument/2006/relationships/image" Target="../media/image65.png"/><Relationship Id="rId39" Type="http://schemas.openxmlformats.org/officeDocument/2006/relationships/image" Target="../media/image78.svg"/><Relationship Id="rId21" Type="http://schemas.openxmlformats.org/officeDocument/2006/relationships/image" Target="../media/image60.svg"/><Relationship Id="rId34" Type="http://schemas.openxmlformats.org/officeDocument/2006/relationships/image" Target="../media/image73.png"/><Relationship Id="rId42" Type="http://schemas.openxmlformats.org/officeDocument/2006/relationships/image" Target="../media/image81.png"/><Relationship Id="rId7" Type="http://schemas.openxmlformats.org/officeDocument/2006/relationships/image" Target="../media/image46.svg"/><Relationship Id="rId2" Type="http://schemas.openxmlformats.org/officeDocument/2006/relationships/image" Target="../media/image41.png"/><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68.svg"/><Relationship Id="rId41" Type="http://schemas.openxmlformats.org/officeDocument/2006/relationships/image" Target="../media/image80.svg"/><Relationship Id="rId1" Type="http://schemas.openxmlformats.org/officeDocument/2006/relationships/slideLayout" Target="../slideLayouts/slideLayout18.xml"/><Relationship Id="rId6" Type="http://schemas.openxmlformats.org/officeDocument/2006/relationships/image" Target="../media/image45.png"/><Relationship Id="rId11" Type="http://schemas.openxmlformats.org/officeDocument/2006/relationships/image" Target="../media/image50.sv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76.svg"/><Relationship Id="rId40" Type="http://schemas.openxmlformats.org/officeDocument/2006/relationships/image" Target="../media/image79.png"/><Relationship Id="rId5" Type="http://schemas.openxmlformats.org/officeDocument/2006/relationships/image" Target="../media/image44.svg"/><Relationship Id="rId15" Type="http://schemas.openxmlformats.org/officeDocument/2006/relationships/image" Target="../media/image54.svg"/><Relationship Id="rId23" Type="http://schemas.openxmlformats.org/officeDocument/2006/relationships/image" Target="../media/image62.svg"/><Relationship Id="rId28" Type="http://schemas.openxmlformats.org/officeDocument/2006/relationships/image" Target="../media/image67.png"/><Relationship Id="rId36" Type="http://schemas.openxmlformats.org/officeDocument/2006/relationships/image" Target="../media/image75.png"/><Relationship Id="rId10" Type="http://schemas.openxmlformats.org/officeDocument/2006/relationships/image" Target="../media/image49.png"/><Relationship Id="rId19" Type="http://schemas.openxmlformats.org/officeDocument/2006/relationships/image" Target="../media/image58.svg"/><Relationship Id="rId31" Type="http://schemas.openxmlformats.org/officeDocument/2006/relationships/image" Target="../media/image70.sv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svg"/><Relationship Id="rId30" Type="http://schemas.openxmlformats.org/officeDocument/2006/relationships/image" Target="../media/image69.png"/><Relationship Id="rId35" Type="http://schemas.openxmlformats.org/officeDocument/2006/relationships/image" Target="../media/image74.svg"/><Relationship Id="rId43" Type="http://schemas.openxmlformats.org/officeDocument/2006/relationships/image" Target="../media/image82.svg"/><Relationship Id="rId8" Type="http://schemas.openxmlformats.org/officeDocument/2006/relationships/image" Target="../media/image47.png"/><Relationship Id="rId3" Type="http://schemas.openxmlformats.org/officeDocument/2006/relationships/image" Target="../media/image42.svg"/><Relationship Id="rId12" Type="http://schemas.openxmlformats.org/officeDocument/2006/relationships/image" Target="../media/image51.png"/><Relationship Id="rId17" Type="http://schemas.openxmlformats.org/officeDocument/2006/relationships/image" Target="../media/image56.svg"/><Relationship Id="rId25" Type="http://schemas.openxmlformats.org/officeDocument/2006/relationships/image" Target="../media/image64.svg"/><Relationship Id="rId33" Type="http://schemas.openxmlformats.org/officeDocument/2006/relationships/image" Target="../media/image72.svg"/><Relationship Id="rId38" Type="http://schemas.openxmlformats.org/officeDocument/2006/relationships/image" Target="../media/image77.png"/></Relationships>
</file>

<file path=ppt/slides/_rels/slide5.xml.rels><?xml version="1.0" encoding="UTF-8" standalone="yes"?>
<Relationships xmlns="http://schemas.openxmlformats.org/package/2006/relationships"><Relationship Id="rId13" Type="http://schemas.openxmlformats.org/officeDocument/2006/relationships/image" Target="../media/image92.svg"/><Relationship Id="rId18" Type="http://schemas.openxmlformats.org/officeDocument/2006/relationships/image" Target="../media/image97.png"/><Relationship Id="rId26" Type="http://schemas.openxmlformats.org/officeDocument/2006/relationships/image" Target="../media/image105.png"/><Relationship Id="rId39" Type="http://schemas.openxmlformats.org/officeDocument/2006/relationships/image" Target="../media/image118.svg"/><Relationship Id="rId21" Type="http://schemas.openxmlformats.org/officeDocument/2006/relationships/image" Target="../media/image100.svg"/><Relationship Id="rId34" Type="http://schemas.openxmlformats.org/officeDocument/2006/relationships/image" Target="../media/image113.png"/><Relationship Id="rId42" Type="http://schemas.openxmlformats.org/officeDocument/2006/relationships/image" Target="../media/image121.png"/><Relationship Id="rId47" Type="http://schemas.openxmlformats.org/officeDocument/2006/relationships/image" Target="../media/image126.svg"/><Relationship Id="rId50" Type="http://schemas.openxmlformats.org/officeDocument/2006/relationships/image" Target="../media/image129.png"/><Relationship Id="rId55" Type="http://schemas.openxmlformats.org/officeDocument/2006/relationships/image" Target="../media/image134.svg"/><Relationship Id="rId7" Type="http://schemas.openxmlformats.org/officeDocument/2006/relationships/image" Target="../media/image86.svg"/><Relationship Id="rId2" Type="http://schemas.openxmlformats.org/officeDocument/2006/relationships/image" Target="../media/image41.png"/><Relationship Id="rId16" Type="http://schemas.openxmlformats.org/officeDocument/2006/relationships/image" Target="../media/image95.png"/><Relationship Id="rId29" Type="http://schemas.openxmlformats.org/officeDocument/2006/relationships/image" Target="../media/image108.svg"/><Relationship Id="rId11" Type="http://schemas.openxmlformats.org/officeDocument/2006/relationships/image" Target="../media/image90.svg"/><Relationship Id="rId24" Type="http://schemas.openxmlformats.org/officeDocument/2006/relationships/image" Target="../media/image103.png"/><Relationship Id="rId32" Type="http://schemas.openxmlformats.org/officeDocument/2006/relationships/image" Target="../media/image111.png"/><Relationship Id="rId37" Type="http://schemas.openxmlformats.org/officeDocument/2006/relationships/image" Target="../media/image116.svg"/><Relationship Id="rId40" Type="http://schemas.openxmlformats.org/officeDocument/2006/relationships/image" Target="../media/image119.png"/><Relationship Id="rId45" Type="http://schemas.openxmlformats.org/officeDocument/2006/relationships/image" Target="../media/image124.svg"/><Relationship Id="rId53" Type="http://schemas.openxmlformats.org/officeDocument/2006/relationships/image" Target="../media/image132.svg"/><Relationship Id="rId5" Type="http://schemas.openxmlformats.org/officeDocument/2006/relationships/image" Target="../media/image84.svg"/><Relationship Id="rId19" Type="http://schemas.openxmlformats.org/officeDocument/2006/relationships/image" Target="../media/image98.svg"/><Relationship Id="rId4" Type="http://schemas.openxmlformats.org/officeDocument/2006/relationships/image" Target="../media/image83.png"/><Relationship Id="rId9" Type="http://schemas.openxmlformats.org/officeDocument/2006/relationships/image" Target="../media/image88.svg"/><Relationship Id="rId14" Type="http://schemas.openxmlformats.org/officeDocument/2006/relationships/image" Target="../media/image93.png"/><Relationship Id="rId22" Type="http://schemas.openxmlformats.org/officeDocument/2006/relationships/image" Target="../media/image101.png"/><Relationship Id="rId27" Type="http://schemas.openxmlformats.org/officeDocument/2006/relationships/image" Target="../media/image106.svg"/><Relationship Id="rId30" Type="http://schemas.openxmlformats.org/officeDocument/2006/relationships/image" Target="../media/image109.png"/><Relationship Id="rId35" Type="http://schemas.openxmlformats.org/officeDocument/2006/relationships/image" Target="../media/image114.svg"/><Relationship Id="rId43" Type="http://schemas.openxmlformats.org/officeDocument/2006/relationships/image" Target="../media/image122.svg"/><Relationship Id="rId48" Type="http://schemas.openxmlformats.org/officeDocument/2006/relationships/image" Target="../media/image127.png"/><Relationship Id="rId56" Type="http://schemas.openxmlformats.org/officeDocument/2006/relationships/image" Target="../media/image135.png"/><Relationship Id="rId8" Type="http://schemas.openxmlformats.org/officeDocument/2006/relationships/image" Target="../media/image87.png"/><Relationship Id="rId51" Type="http://schemas.openxmlformats.org/officeDocument/2006/relationships/image" Target="../media/image130.svg"/><Relationship Id="rId3" Type="http://schemas.openxmlformats.org/officeDocument/2006/relationships/image" Target="../media/image42.svg"/><Relationship Id="rId12" Type="http://schemas.openxmlformats.org/officeDocument/2006/relationships/image" Target="../media/image91.png"/><Relationship Id="rId17" Type="http://schemas.openxmlformats.org/officeDocument/2006/relationships/image" Target="../media/image96.svg"/><Relationship Id="rId25" Type="http://schemas.openxmlformats.org/officeDocument/2006/relationships/image" Target="../media/image104.svg"/><Relationship Id="rId33" Type="http://schemas.openxmlformats.org/officeDocument/2006/relationships/image" Target="../media/image112.svg"/><Relationship Id="rId38" Type="http://schemas.openxmlformats.org/officeDocument/2006/relationships/image" Target="../media/image117.png"/><Relationship Id="rId46" Type="http://schemas.openxmlformats.org/officeDocument/2006/relationships/image" Target="../media/image125.png"/><Relationship Id="rId20" Type="http://schemas.openxmlformats.org/officeDocument/2006/relationships/image" Target="../media/image99.png"/><Relationship Id="rId41" Type="http://schemas.openxmlformats.org/officeDocument/2006/relationships/image" Target="../media/image120.svg"/><Relationship Id="rId54" Type="http://schemas.openxmlformats.org/officeDocument/2006/relationships/image" Target="../media/image133.png"/><Relationship Id="rId1" Type="http://schemas.openxmlformats.org/officeDocument/2006/relationships/slideLayout" Target="../slideLayouts/slideLayout18.xml"/><Relationship Id="rId6" Type="http://schemas.openxmlformats.org/officeDocument/2006/relationships/image" Target="../media/image85.png"/><Relationship Id="rId15" Type="http://schemas.openxmlformats.org/officeDocument/2006/relationships/image" Target="../media/image94.svg"/><Relationship Id="rId23" Type="http://schemas.openxmlformats.org/officeDocument/2006/relationships/image" Target="../media/image102.svg"/><Relationship Id="rId28" Type="http://schemas.openxmlformats.org/officeDocument/2006/relationships/image" Target="../media/image107.png"/><Relationship Id="rId36" Type="http://schemas.openxmlformats.org/officeDocument/2006/relationships/image" Target="../media/image115.png"/><Relationship Id="rId49" Type="http://schemas.openxmlformats.org/officeDocument/2006/relationships/image" Target="../media/image128.svg"/><Relationship Id="rId57" Type="http://schemas.openxmlformats.org/officeDocument/2006/relationships/image" Target="../media/image136.svg"/><Relationship Id="rId10" Type="http://schemas.openxmlformats.org/officeDocument/2006/relationships/image" Target="../media/image89.png"/><Relationship Id="rId31" Type="http://schemas.openxmlformats.org/officeDocument/2006/relationships/image" Target="../media/image110.svg"/><Relationship Id="rId44" Type="http://schemas.openxmlformats.org/officeDocument/2006/relationships/image" Target="../media/image123.png"/><Relationship Id="rId52" Type="http://schemas.openxmlformats.org/officeDocument/2006/relationships/image" Target="../media/image131.png"/></Relationships>
</file>

<file path=ppt/slides/_rels/slide6.xml.rels><?xml version="1.0" encoding="UTF-8" standalone="yes"?>
<Relationships xmlns="http://schemas.openxmlformats.org/package/2006/relationships"><Relationship Id="rId13" Type="http://schemas.openxmlformats.org/officeDocument/2006/relationships/image" Target="../media/image96.svg"/><Relationship Id="rId18" Type="http://schemas.openxmlformats.org/officeDocument/2006/relationships/image" Target="../media/image141.png"/><Relationship Id="rId26" Type="http://schemas.openxmlformats.org/officeDocument/2006/relationships/image" Target="../media/image149.png"/><Relationship Id="rId39" Type="http://schemas.openxmlformats.org/officeDocument/2006/relationships/image" Target="../media/image158.svg"/><Relationship Id="rId21" Type="http://schemas.openxmlformats.org/officeDocument/2006/relationships/image" Target="../media/image144.svg"/><Relationship Id="rId34" Type="http://schemas.openxmlformats.org/officeDocument/2006/relationships/image" Target="../media/image153.png"/><Relationship Id="rId42" Type="http://schemas.openxmlformats.org/officeDocument/2006/relationships/image" Target="../media/image129.png"/><Relationship Id="rId47" Type="http://schemas.openxmlformats.org/officeDocument/2006/relationships/image" Target="../media/image164.svg"/><Relationship Id="rId7" Type="http://schemas.openxmlformats.org/officeDocument/2006/relationships/image" Target="../media/image84.svg"/><Relationship Id="rId2" Type="http://schemas.openxmlformats.org/officeDocument/2006/relationships/image" Target="../media/image131.png"/><Relationship Id="rId16" Type="http://schemas.openxmlformats.org/officeDocument/2006/relationships/image" Target="../media/image139.png"/><Relationship Id="rId29" Type="http://schemas.openxmlformats.org/officeDocument/2006/relationships/image" Target="../media/image24.svg"/><Relationship Id="rId11" Type="http://schemas.openxmlformats.org/officeDocument/2006/relationships/image" Target="../media/image92.svg"/><Relationship Id="rId24" Type="http://schemas.openxmlformats.org/officeDocument/2006/relationships/image" Target="../media/image147.png"/><Relationship Id="rId32" Type="http://schemas.openxmlformats.org/officeDocument/2006/relationships/image" Target="../media/image89.png"/><Relationship Id="rId37" Type="http://schemas.openxmlformats.org/officeDocument/2006/relationships/image" Target="../media/image156.svg"/><Relationship Id="rId40" Type="http://schemas.openxmlformats.org/officeDocument/2006/relationships/image" Target="../media/image159.png"/><Relationship Id="rId45" Type="http://schemas.openxmlformats.org/officeDocument/2006/relationships/image" Target="../media/image162.svg"/><Relationship Id="rId5" Type="http://schemas.openxmlformats.org/officeDocument/2006/relationships/image" Target="../media/image86.svg"/><Relationship Id="rId15" Type="http://schemas.openxmlformats.org/officeDocument/2006/relationships/image" Target="../media/image122.svg"/><Relationship Id="rId23" Type="http://schemas.openxmlformats.org/officeDocument/2006/relationships/image" Target="../media/image146.svg"/><Relationship Id="rId28" Type="http://schemas.openxmlformats.org/officeDocument/2006/relationships/image" Target="../media/image23.png"/><Relationship Id="rId36" Type="http://schemas.openxmlformats.org/officeDocument/2006/relationships/image" Target="../media/image155.png"/><Relationship Id="rId49" Type="http://schemas.openxmlformats.org/officeDocument/2006/relationships/image" Target="../media/image10.svg"/><Relationship Id="rId10" Type="http://schemas.openxmlformats.org/officeDocument/2006/relationships/image" Target="../media/image91.png"/><Relationship Id="rId19" Type="http://schemas.openxmlformats.org/officeDocument/2006/relationships/image" Target="../media/image142.svg"/><Relationship Id="rId31" Type="http://schemas.openxmlformats.org/officeDocument/2006/relationships/image" Target="../media/image152.svg"/><Relationship Id="rId44" Type="http://schemas.openxmlformats.org/officeDocument/2006/relationships/image" Target="../media/image161.png"/><Relationship Id="rId4" Type="http://schemas.openxmlformats.org/officeDocument/2006/relationships/image" Target="../media/image85.png"/><Relationship Id="rId9" Type="http://schemas.openxmlformats.org/officeDocument/2006/relationships/image" Target="../media/image138.svg"/><Relationship Id="rId14" Type="http://schemas.openxmlformats.org/officeDocument/2006/relationships/image" Target="../media/image121.png"/><Relationship Id="rId22" Type="http://schemas.openxmlformats.org/officeDocument/2006/relationships/image" Target="../media/image145.png"/><Relationship Id="rId27" Type="http://schemas.openxmlformats.org/officeDocument/2006/relationships/image" Target="../media/image150.svg"/><Relationship Id="rId30" Type="http://schemas.openxmlformats.org/officeDocument/2006/relationships/image" Target="../media/image151.png"/><Relationship Id="rId35" Type="http://schemas.openxmlformats.org/officeDocument/2006/relationships/image" Target="../media/image154.svg"/><Relationship Id="rId43" Type="http://schemas.openxmlformats.org/officeDocument/2006/relationships/image" Target="../media/image130.svg"/><Relationship Id="rId48" Type="http://schemas.openxmlformats.org/officeDocument/2006/relationships/image" Target="../media/image9.png"/><Relationship Id="rId8" Type="http://schemas.openxmlformats.org/officeDocument/2006/relationships/image" Target="../media/image137.png"/><Relationship Id="rId3" Type="http://schemas.openxmlformats.org/officeDocument/2006/relationships/image" Target="../media/image132.svg"/><Relationship Id="rId12" Type="http://schemas.openxmlformats.org/officeDocument/2006/relationships/image" Target="../media/image95.png"/><Relationship Id="rId17" Type="http://schemas.openxmlformats.org/officeDocument/2006/relationships/image" Target="../media/image140.svg"/><Relationship Id="rId25" Type="http://schemas.openxmlformats.org/officeDocument/2006/relationships/image" Target="../media/image148.svg"/><Relationship Id="rId33" Type="http://schemas.openxmlformats.org/officeDocument/2006/relationships/image" Target="../media/image90.svg"/><Relationship Id="rId38" Type="http://schemas.openxmlformats.org/officeDocument/2006/relationships/image" Target="../media/image157.png"/><Relationship Id="rId46" Type="http://schemas.openxmlformats.org/officeDocument/2006/relationships/image" Target="../media/image163.png"/><Relationship Id="rId20" Type="http://schemas.openxmlformats.org/officeDocument/2006/relationships/image" Target="../media/image143.png"/><Relationship Id="rId41" Type="http://schemas.openxmlformats.org/officeDocument/2006/relationships/image" Target="../media/image160.svg"/><Relationship Id="rId1" Type="http://schemas.openxmlformats.org/officeDocument/2006/relationships/slideLayout" Target="../slideLayouts/slideLayout15.xml"/><Relationship Id="rId6" Type="http://schemas.openxmlformats.org/officeDocument/2006/relationships/image" Target="../media/image83.png"/></Relationships>
</file>

<file path=ppt/slides/_rels/slide7.xml.rels><?xml version="1.0" encoding="UTF-8" standalone="yes"?>
<Relationships xmlns="http://schemas.openxmlformats.org/package/2006/relationships"><Relationship Id="rId13" Type="http://schemas.openxmlformats.org/officeDocument/2006/relationships/image" Target="../media/image168.svg"/><Relationship Id="rId18" Type="http://schemas.openxmlformats.org/officeDocument/2006/relationships/image" Target="../media/image19.png"/><Relationship Id="rId26" Type="http://schemas.openxmlformats.org/officeDocument/2006/relationships/image" Target="../media/image177.png"/><Relationship Id="rId3" Type="http://schemas.openxmlformats.org/officeDocument/2006/relationships/image" Target="../media/image12.svg"/><Relationship Id="rId21" Type="http://schemas.openxmlformats.org/officeDocument/2006/relationships/image" Target="../media/image172.svg"/><Relationship Id="rId34" Type="http://schemas.openxmlformats.org/officeDocument/2006/relationships/image" Target="../media/image183.png"/><Relationship Id="rId7" Type="http://schemas.openxmlformats.org/officeDocument/2006/relationships/image" Target="../media/image18.svg"/><Relationship Id="rId12" Type="http://schemas.openxmlformats.org/officeDocument/2006/relationships/image" Target="../media/image167.png"/><Relationship Id="rId17" Type="http://schemas.openxmlformats.org/officeDocument/2006/relationships/image" Target="../media/image170.svg"/><Relationship Id="rId25" Type="http://schemas.openxmlformats.org/officeDocument/2006/relationships/image" Target="../media/image176.svg"/><Relationship Id="rId33" Type="http://schemas.openxmlformats.org/officeDocument/2006/relationships/image" Target="../media/image182.svg"/><Relationship Id="rId2" Type="http://schemas.openxmlformats.org/officeDocument/2006/relationships/image" Target="../media/image11.png"/><Relationship Id="rId16" Type="http://schemas.openxmlformats.org/officeDocument/2006/relationships/image" Target="../media/image169.png"/><Relationship Id="rId20" Type="http://schemas.openxmlformats.org/officeDocument/2006/relationships/image" Target="../media/image171.png"/><Relationship Id="rId29" Type="http://schemas.openxmlformats.org/officeDocument/2006/relationships/image" Target="../media/image180.svg"/><Relationship Id="rId1" Type="http://schemas.openxmlformats.org/officeDocument/2006/relationships/slideLayout" Target="../slideLayouts/slideLayout15.xml"/><Relationship Id="rId6" Type="http://schemas.openxmlformats.org/officeDocument/2006/relationships/image" Target="../media/image17.png"/><Relationship Id="rId11" Type="http://schemas.openxmlformats.org/officeDocument/2006/relationships/image" Target="../media/image166.svg"/><Relationship Id="rId24" Type="http://schemas.openxmlformats.org/officeDocument/2006/relationships/image" Target="../media/image175.png"/><Relationship Id="rId32" Type="http://schemas.openxmlformats.org/officeDocument/2006/relationships/image" Target="../media/image181.png"/><Relationship Id="rId5" Type="http://schemas.openxmlformats.org/officeDocument/2006/relationships/image" Target="../media/image14.svg"/><Relationship Id="rId15" Type="http://schemas.openxmlformats.org/officeDocument/2006/relationships/image" Target="../media/image22.svg"/><Relationship Id="rId23" Type="http://schemas.openxmlformats.org/officeDocument/2006/relationships/image" Target="../media/image174.svg"/><Relationship Id="rId28" Type="http://schemas.openxmlformats.org/officeDocument/2006/relationships/image" Target="../media/image179.png"/><Relationship Id="rId10" Type="http://schemas.openxmlformats.org/officeDocument/2006/relationships/image" Target="../media/image165.png"/><Relationship Id="rId19" Type="http://schemas.openxmlformats.org/officeDocument/2006/relationships/image" Target="../media/image20.svg"/><Relationship Id="rId31" Type="http://schemas.openxmlformats.org/officeDocument/2006/relationships/image" Target="../media/image16.svg"/><Relationship Id="rId4" Type="http://schemas.openxmlformats.org/officeDocument/2006/relationships/image" Target="../media/image13.png"/><Relationship Id="rId9" Type="http://schemas.openxmlformats.org/officeDocument/2006/relationships/image" Target="../media/image102.svg"/><Relationship Id="rId14" Type="http://schemas.openxmlformats.org/officeDocument/2006/relationships/image" Target="../media/image21.png"/><Relationship Id="rId22" Type="http://schemas.openxmlformats.org/officeDocument/2006/relationships/image" Target="../media/image173.png"/><Relationship Id="rId27" Type="http://schemas.openxmlformats.org/officeDocument/2006/relationships/image" Target="../media/image178.svg"/><Relationship Id="rId30" Type="http://schemas.openxmlformats.org/officeDocument/2006/relationships/image" Target="../media/image15.png"/><Relationship Id="rId35" Type="http://schemas.openxmlformats.org/officeDocument/2006/relationships/image" Target="../media/image184.svg"/><Relationship Id="rId8" Type="http://schemas.openxmlformats.org/officeDocument/2006/relationships/image" Target="../media/image101.png"/></Relationships>
</file>

<file path=ppt/slides/_rels/slide8.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0.svg"/><Relationship Id="rId3" Type="http://schemas.openxmlformats.org/officeDocument/2006/relationships/image" Target="../media/image108.svg"/><Relationship Id="rId7" Type="http://schemas.openxmlformats.org/officeDocument/2006/relationships/image" Target="../media/image92.svg"/><Relationship Id="rId12" Type="http://schemas.openxmlformats.org/officeDocument/2006/relationships/image" Target="../media/image89.png"/><Relationship Id="rId2" Type="http://schemas.openxmlformats.org/officeDocument/2006/relationships/image" Target="../media/image107.png"/><Relationship Id="rId1" Type="http://schemas.openxmlformats.org/officeDocument/2006/relationships/slideLayout" Target="../slideLayouts/slideLayout15.xml"/><Relationship Id="rId6" Type="http://schemas.openxmlformats.org/officeDocument/2006/relationships/image" Target="../media/image91.png"/><Relationship Id="rId11" Type="http://schemas.openxmlformats.org/officeDocument/2006/relationships/image" Target="../media/image24.svg"/><Relationship Id="rId5" Type="http://schemas.openxmlformats.org/officeDocument/2006/relationships/image" Target="../media/image112.svg"/><Relationship Id="rId15" Type="http://schemas.openxmlformats.org/officeDocument/2006/relationships/image" Target="../media/image20.svg"/><Relationship Id="rId10" Type="http://schemas.openxmlformats.org/officeDocument/2006/relationships/image" Target="../media/image23.png"/><Relationship Id="rId4" Type="http://schemas.openxmlformats.org/officeDocument/2006/relationships/image" Target="../media/image111.png"/><Relationship Id="rId9" Type="http://schemas.openxmlformats.org/officeDocument/2006/relationships/image" Target="../media/image96.sv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0.svg"/><Relationship Id="rId3" Type="http://schemas.openxmlformats.org/officeDocument/2006/relationships/image" Target="../media/image108.svg"/><Relationship Id="rId7" Type="http://schemas.openxmlformats.org/officeDocument/2006/relationships/image" Target="../media/image92.svg"/><Relationship Id="rId12" Type="http://schemas.openxmlformats.org/officeDocument/2006/relationships/image" Target="../media/image89.png"/><Relationship Id="rId2" Type="http://schemas.openxmlformats.org/officeDocument/2006/relationships/image" Target="../media/image107.png"/><Relationship Id="rId1" Type="http://schemas.openxmlformats.org/officeDocument/2006/relationships/slideLayout" Target="../slideLayouts/slideLayout15.xml"/><Relationship Id="rId6" Type="http://schemas.openxmlformats.org/officeDocument/2006/relationships/image" Target="../media/image91.png"/><Relationship Id="rId11" Type="http://schemas.openxmlformats.org/officeDocument/2006/relationships/image" Target="../media/image24.svg"/><Relationship Id="rId5" Type="http://schemas.openxmlformats.org/officeDocument/2006/relationships/image" Target="../media/image112.svg"/><Relationship Id="rId15" Type="http://schemas.openxmlformats.org/officeDocument/2006/relationships/image" Target="../media/image20.svg"/><Relationship Id="rId10" Type="http://schemas.openxmlformats.org/officeDocument/2006/relationships/image" Target="../media/image23.png"/><Relationship Id="rId4" Type="http://schemas.openxmlformats.org/officeDocument/2006/relationships/image" Target="../media/image111.png"/><Relationship Id="rId9" Type="http://schemas.openxmlformats.org/officeDocument/2006/relationships/image" Target="../media/image96.sv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F783B93C-511C-42EC-BD84-5B9B054FB2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0" name="Google Shape;39;p42"/>
          <p:cNvPicPr preferRelativeResize="0"/>
          <p:nvPr/>
        </p:nvPicPr>
        <p:blipFill rotWithShape="1">
          <a:blip r:embed="rId4">
            <a:alphaModFix/>
          </a:blip>
          <a:srcRect/>
          <a:stretch/>
        </p:blipFill>
        <p:spPr>
          <a:xfrm>
            <a:off x="449613" y="402965"/>
            <a:ext cx="1068038" cy="243241"/>
          </a:xfrm>
          <a:prstGeom prst="rect">
            <a:avLst/>
          </a:prstGeom>
          <a:noFill/>
          <a:ln>
            <a:noFill/>
          </a:ln>
        </p:spPr>
      </p:pic>
      <p:sp>
        <p:nvSpPr>
          <p:cNvPr id="71" name="Google Shape;40;p42"/>
          <p:cNvSpPr/>
          <p:nvPr/>
        </p:nvSpPr>
        <p:spPr>
          <a:xfrm>
            <a:off x="9765915" y="6335312"/>
            <a:ext cx="2227365" cy="24622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Malgun Gothic"/>
                <a:ea typeface="Malgun Gothic"/>
                <a:cs typeface="Malgun Gothic"/>
                <a:sym typeface="Malgun Gothic"/>
              </a:rPr>
              <a:t>Make it possible</a:t>
            </a:r>
            <a:endParaRPr sz="1400" b="0" i="0" u="none" strike="noStrike" cap="none" dirty="0">
              <a:solidFill>
                <a:srgbClr val="000000"/>
              </a:solidFill>
              <a:latin typeface="Arial"/>
              <a:ea typeface="Arial"/>
              <a:cs typeface="Arial"/>
              <a:sym typeface="Arial"/>
            </a:endParaRPr>
          </a:p>
        </p:txBody>
      </p:sp>
      <p:pic>
        <p:nvPicPr>
          <p:cNvPr id="73" name="Google Shape;41;p42" descr="텍스트, 클립아트이(가) 표시된 사진&#10;&#10;자동 생성된 설명"/>
          <p:cNvPicPr preferRelativeResize="0"/>
          <p:nvPr/>
        </p:nvPicPr>
        <p:blipFill rotWithShape="1">
          <a:blip r:embed="rId5">
            <a:alphaModFix/>
          </a:blip>
          <a:srcRect/>
          <a:stretch/>
        </p:blipFill>
        <p:spPr>
          <a:xfrm>
            <a:off x="9910964" y="5829300"/>
            <a:ext cx="1927553" cy="417653"/>
          </a:xfrm>
          <a:prstGeom prst="rect">
            <a:avLst/>
          </a:prstGeom>
          <a:noFill/>
          <a:ln>
            <a:noFill/>
          </a:ln>
        </p:spPr>
      </p:pic>
      <p:cxnSp>
        <p:nvCxnSpPr>
          <p:cNvPr id="74" name="Google Shape;43;p42"/>
          <p:cNvCxnSpPr>
            <a:cxnSpLocks/>
          </p:cNvCxnSpPr>
          <p:nvPr/>
        </p:nvCxnSpPr>
        <p:spPr>
          <a:xfrm>
            <a:off x="862205" y="2286000"/>
            <a:ext cx="0" cy="1069750"/>
          </a:xfrm>
          <a:prstGeom prst="straightConnector1">
            <a:avLst/>
          </a:prstGeom>
          <a:noFill/>
          <a:ln w="57150" cap="flat" cmpd="sng">
            <a:solidFill>
              <a:srgbClr val="02BDB6"/>
            </a:solidFill>
            <a:prstDash val="solid"/>
            <a:miter lim="800000"/>
            <a:headEnd type="none" w="sm" len="sm"/>
            <a:tailEnd type="none" w="sm" len="sm"/>
          </a:ln>
        </p:spPr>
      </p:cxnSp>
      <p:sp>
        <p:nvSpPr>
          <p:cNvPr id="75" name="Google Shape;57;p11"/>
          <p:cNvSpPr txBox="1">
            <a:spLocks/>
          </p:cNvSpPr>
          <p:nvPr/>
        </p:nvSpPr>
        <p:spPr>
          <a:xfrm>
            <a:off x="983631" y="2223951"/>
            <a:ext cx="9770093" cy="1205049"/>
          </a:xfrm>
          <a:prstGeom prst="rect">
            <a:avLst/>
          </a:prstGeom>
          <a:noFill/>
          <a:ln>
            <a:noFill/>
          </a:ln>
        </p:spPr>
        <p:txBody>
          <a:bodyPr spcFirstLastPara="1" wrap="square" lIns="112523" tIns="56246" rIns="112523" bIns="56246"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9pPr>
          </a:lstStyle>
          <a:p>
            <a:pPr algn="l"/>
            <a:r>
              <a:rPr lang="ko-KR" altLang="en-US" sz="2000" spc="-100" dirty="0" err="1">
                <a:ln w="3175">
                  <a:solidFill>
                    <a:schemeClr val="tx1">
                      <a:alpha val="30000"/>
                    </a:schemeClr>
                  </a:solidFill>
                </a:ln>
                <a:latin typeface="나눔스퀘어 네오 Regular" panose="00000500000000000000" pitchFamily="2" charset="-127"/>
                <a:ea typeface="나눔스퀘어 네오 Regular" panose="00000500000000000000" pitchFamily="2" charset="-127"/>
              </a:rPr>
              <a:t>취뽀하자</a:t>
            </a:r>
            <a:r>
              <a:rPr lang="en-US" altLang="ko-KR" sz="2000" spc="-100" dirty="0">
                <a:ln w="3175">
                  <a:solidFill>
                    <a:schemeClr val="tx1">
                      <a:alpha val="30000"/>
                    </a:schemeClr>
                  </a:solidFill>
                </a:ln>
                <a:latin typeface="나눔스퀘어 네오 Regular" panose="00000500000000000000" pitchFamily="2" charset="-127"/>
                <a:ea typeface="나눔스퀘어 네오 Regular" panose="00000500000000000000" pitchFamily="2" charset="-127"/>
              </a:rPr>
              <a:t>! </a:t>
            </a:r>
          </a:p>
          <a:p>
            <a:pPr algn="l"/>
            <a:endParaRPr lang="en-US" altLang="ko-KR" sz="1000" spc="-100" dirty="0">
              <a:ln w="3175">
                <a:solidFill>
                  <a:schemeClr val="tx1">
                    <a:alpha val="30000"/>
                  </a:schemeClr>
                </a:solidFill>
              </a:ln>
              <a:latin typeface="나눔스퀘어 네오 Regular" panose="00000500000000000000" pitchFamily="2" charset="-127"/>
              <a:ea typeface="나눔스퀘어 네오 Regular" panose="00000500000000000000" pitchFamily="2" charset="-127"/>
            </a:endParaRPr>
          </a:p>
          <a:p>
            <a:pPr algn="l"/>
            <a:r>
              <a:rPr lang="en-US" altLang="ko-KR" sz="4400" b="1" spc="-100" dirty="0">
                <a:ln w="3175">
                  <a:solidFill>
                    <a:schemeClr val="tx1">
                      <a:alpha val="30000"/>
                    </a:schemeClr>
                  </a:solidFill>
                </a:ln>
                <a:latin typeface="+mn-ea"/>
                <a:ea typeface="+mn-ea"/>
              </a:rPr>
              <a:t>AWS</a:t>
            </a:r>
            <a:r>
              <a:rPr lang="ko-KR" altLang="en-US" sz="4400" b="1" spc="-100" dirty="0">
                <a:ln w="3175">
                  <a:solidFill>
                    <a:schemeClr val="tx1">
                      <a:alpha val="30000"/>
                    </a:schemeClr>
                  </a:solidFill>
                </a:ln>
                <a:latin typeface="+mn-ea"/>
                <a:ea typeface="+mn-ea"/>
              </a:rPr>
              <a:t> 클라우드 인프라 설계</a:t>
            </a:r>
            <a:endParaRPr lang="en-US" altLang="ko-KR" sz="4400" b="1" spc="-100" dirty="0">
              <a:ln w="3175">
                <a:solidFill>
                  <a:schemeClr val="tx1">
                    <a:alpha val="30000"/>
                  </a:schemeClr>
                </a:solidFill>
              </a:ln>
              <a:latin typeface="+mn-ea"/>
              <a:ea typeface="+mn-ea"/>
            </a:endParaRPr>
          </a:p>
        </p:txBody>
      </p:sp>
      <p:sp>
        <p:nvSpPr>
          <p:cNvPr id="9" name="Google Shape;57;p11">
            <a:extLst>
              <a:ext uri="{FF2B5EF4-FFF2-40B4-BE49-F238E27FC236}">
                <a16:creationId xmlns:a16="http://schemas.microsoft.com/office/drawing/2014/main" id="{E3927A6B-D301-419B-A687-5B81C9865C94}"/>
              </a:ext>
            </a:extLst>
          </p:cNvPr>
          <p:cNvSpPr txBox="1">
            <a:spLocks/>
          </p:cNvSpPr>
          <p:nvPr/>
        </p:nvSpPr>
        <p:spPr>
          <a:xfrm>
            <a:off x="983632" y="3444241"/>
            <a:ext cx="4202322" cy="644434"/>
          </a:xfrm>
          <a:prstGeom prst="rect">
            <a:avLst/>
          </a:prstGeom>
          <a:noFill/>
          <a:ln>
            <a:noFill/>
          </a:ln>
        </p:spPr>
        <p:txBody>
          <a:bodyPr spcFirstLastPara="1" wrap="square" lIns="112523" tIns="56246" rIns="112523" bIns="56246"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23" b="0" i="0" u="none" strike="noStrike" cap="none">
                <a:solidFill>
                  <a:srgbClr val="000000"/>
                </a:solidFill>
                <a:latin typeface="Arial"/>
                <a:ea typeface="Arial"/>
                <a:cs typeface="Arial"/>
                <a:sym typeface="Arial"/>
              </a:defRPr>
            </a:lvl9pPr>
          </a:lstStyle>
          <a:p>
            <a:pPr algn="l"/>
            <a:endParaRPr lang="en-US" altLang="ko-KR" sz="3200" b="1" spc="-100" dirty="0">
              <a:ln w="3175">
                <a:solidFill>
                  <a:schemeClr val="tx1">
                    <a:alpha val="30000"/>
                  </a:schemeClr>
                </a:solidFill>
              </a:ln>
              <a:solidFill>
                <a:srgbClr val="1F6765"/>
              </a:solidFill>
              <a:latin typeface="나눔스퀘어 네오 ExtraBold" panose="00000900000000000000" pitchFamily="2" charset="-127"/>
              <a:ea typeface="나눔스퀘어 네오 ExtraBold" panose="00000900000000000000" pitchFamily="2" charset="-127"/>
            </a:endParaRPr>
          </a:p>
        </p:txBody>
      </p:sp>
    </p:spTree>
    <p:extLst>
      <p:ext uri="{BB962C8B-B14F-4D97-AF65-F5344CB8AC3E}">
        <p14:creationId xmlns:p14="http://schemas.microsoft.com/office/powerpoint/2010/main" val="3315561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Tree>
    <p:extLst>
      <p:ext uri="{BB962C8B-B14F-4D97-AF65-F5344CB8AC3E}">
        <p14:creationId xmlns:p14="http://schemas.microsoft.com/office/powerpoint/2010/main" val="1476857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1" name="Slide Number Placeholder 20">
            <a:extLst>
              <a:ext uri="{FF2B5EF4-FFF2-40B4-BE49-F238E27FC236}">
                <a16:creationId xmlns:a16="http://schemas.microsoft.com/office/drawing/2014/main" id="{5C7A0289-02D0-10E6-C50F-DC0C1AF5CE50}"/>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Groups	1/5</a:t>
            </a:r>
          </a:p>
        </p:txBody>
      </p:sp>
      <p:grpSp>
        <p:nvGrpSpPr>
          <p:cNvPr id="3" name="Group 2" descr="AWS Cloud group with AWS logo.">
            <a:extLst>
              <a:ext uri="{FF2B5EF4-FFF2-40B4-BE49-F238E27FC236}">
                <a16:creationId xmlns:a16="http://schemas.microsoft.com/office/drawing/2014/main" id="{4F7B954E-5E59-FE2D-4C1A-3445925BB2BE}"/>
              </a:ext>
            </a:extLst>
          </p:cNvPr>
          <p:cNvGrpSpPr/>
          <p:nvPr/>
        </p:nvGrpSpPr>
        <p:grpSpPr>
          <a:xfrm>
            <a:off x="355600" y="1512745"/>
            <a:ext cx="1765300" cy="890588"/>
            <a:chOff x="355600" y="1512745"/>
            <a:chExt cx="1765300" cy="890588"/>
          </a:xfrm>
        </p:grpSpPr>
        <p:sp>
          <p:nvSpPr>
            <p:cNvPr id="22" name="Rectangle 21">
              <a:extLst>
                <a:ext uri="{FF2B5EF4-FFF2-40B4-BE49-F238E27FC236}">
                  <a16:creationId xmlns:a16="http://schemas.microsoft.com/office/drawing/2014/main" id="{1C9CEEE8-7A23-77A3-299E-FEF8D22A7641}"/>
                </a:ext>
              </a:extLst>
            </p:cNvPr>
            <p:cNvSpPr/>
            <p:nvPr/>
          </p:nvSpPr>
          <p:spPr>
            <a:xfrm>
              <a:off x="355600"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AWS Cloud</a:t>
              </a:r>
            </a:p>
          </p:txBody>
        </p:sp>
        <p:pic>
          <p:nvPicPr>
            <p:cNvPr id="23" name="Graphic 22">
              <a:extLst>
                <a:ext uri="{FF2B5EF4-FFF2-40B4-BE49-F238E27FC236}">
                  <a16:creationId xmlns:a16="http://schemas.microsoft.com/office/drawing/2014/main" id="{D4ECB37C-ACC0-8743-B4AC-0EBF9C5AEEA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grpSp>
      <p:grpSp>
        <p:nvGrpSpPr>
          <p:cNvPr id="24" name="justGraphic">
            <a:extLst>
              <a:ext uri="{FF2B5EF4-FFF2-40B4-BE49-F238E27FC236}">
                <a16:creationId xmlns:a16="http://schemas.microsoft.com/office/drawing/2014/main" id="{9B79580C-73D9-6C8F-76DD-9D0D390338B6}"/>
              </a:ext>
              <a:ext uri="{C183D7F6-B498-43B3-948B-1728B52AA6E4}">
                <adec:decorative xmlns:adec="http://schemas.microsoft.com/office/drawing/2017/decorative" val="1"/>
              </a:ext>
            </a:extLst>
          </p:cNvPr>
          <p:cNvGrpSpPr/>
          <p:nvPr/>
        </p:nvGrpSpPr>
        <p:grpSpPr>
          <a:xfrm>
            <a:off x="246018" y="1233709"/>
            <a:ext cx="6140643" cy="3892296"/>
            <a:chOff x="246018" y="1233709"/>
            <a:chExt cx="6140643" cy="3892296"/>
          </a:xfrm>
        </p:grpSpPr>
        <p:sp>
          <p:nvSpPr>
            <p:cNvPr id="25" name="TextBox 24">
              <a:extLst>
                <a:ext uri="{FF2B5EF4-FFF2-40B4-BE49-F238E27FC236}">
                  <a16:creationId xmlns:a16="http://schemas.microsoft.com/office/drawing/2014/main" id="{B14AD4A3-180D-97EE-337A-56E87D46E699}"/>
                </a:ext>
                <a:ext uri="{C183D7F6-B498-43B3-948B-1728B52AA6E4}">
                  <adec:decorative xmlns:adec="http://schemas.microsoft.com/office/drawing/2017/decorative" val="1"/>
                </a:ext>
              </a:extLst>
            </p:cNvPr>
            <p:cNvSpPr txBox="1"/>
            <p:nvPr/>
          </p:nvSpPr>
          <p:spPr>
            <a:xfrm>
              <a:off x="246018" y="1233709"/>
              <a:ext cx="300082"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EB6F6F"/>
                  </a:solidFill>
                  <a:effectLst/>
                  <a:uLnTx/>
                  <a:uFillTx/>
                  <a:latin typeface="Calibri" panose="020F0502020204030204" pitchFamily="34" charset="0"/>
                  <a:ea typeface="+mn-ea"/>
                  <a:cs typeface="+mn-cs"/>
                </a:rPr>
                <a:t>*</a:t>
              </a:r>
            </a:p>
          </p:txBody>
        </p:sp>
        <p:sp>
          <p:nvSpPr>
            <p:cNvPr id="26" name="TextBox 25">
              <a:extLst>
                <a:ext uri="{FF2B5EF4-FFF2-40B4-BE49-F238E27FC236}">
                  <a16:creationId xmlns:a16="http://schemas.microsoft.com/office/drawing/2014/main" id="{B3D5AAB6-6610-B747-F577-B7C4A146A22F}"/>
                </a:ext>
                <a:ext uri="{C183D7F6-B498-43B3-948B-1728B52AA6E4}">
                  <adec:decorative xmlns:adec="http://schemas.microsoft.com/office/drawing/2017/decorative" val="1"/>
                </a:ext>
              </a:extLst>
            </p:cNvPr>
            <p:cNvSpPr txBox="1"/>
            <p:nvPr/>
          </p:nvSpPr>
          <p:spPr>
            <a:xfrm>
              <a:off x="6086579" y="4756673"/>
              <a:ext cx="300082"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B6F6F"/>
                  </a:solidFill>
                  <a:effectLst/>
                  <a:uLnTx/>
                  <a:uFillTx/>
                  <a:latin typeface="Calibri" panose="020F0502020204030204" pitchFamily="34" charset="0"/>
                  <a:ea typeface="+mn-ea"/>
                  <a:cs typeface="+mn-cs"/>
                </a:rPr>
                <a:t>*</a:t>
              </a:r>
            </a:p>
          </p:txBody>
        </p:sp>
      </p:grpSp>
      <p:sp>
        <p:nvSpPr>
          <p:cNvPr id="27" name="TextBox 26">
            <a:extLst>
              <a:ext uri="{FF2B5EF4-FFF2-40B4-BE49-F238E27FC236}">
                <a16:creationId xmlns:a16="http://schemas.microsoft.com/office/drawing/2014/main" id="{2670FC85-60C6-5EF7-8AD6-1D588A30CE14}"/>
              </a:ext>
            </a:extLst>
          </p:cNvPr>
          <p:cNvSpPr txBox="1"/>
          <p:nvPr/>
        </p:nvSpPr>
        <p:spPr>
          <a:xfrm>
            <a:off x="6285756" y="4754006"/>
            <a:ext cx="5664944"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grpSp>
        <p:nvGrpSpPr>
          <p:cNvPr id="28" name="Group 27" descr="AWS Cloud group with cloud.">
            <a:extLst>
              <a:ext uri="{FF2B5EF4-FFF2-40B4-BE49-F238E27FC236}">
                <a16:creationId xmlns:a16="http://schemas.microsoft.com/office/drawing/2014/main" id="{8032F2B1-E938-CE72-DA30-3BA09EE01D38}"/>
              </a:ext>
            </a:extLst>
          </p:cNvPr>
          <p:cNvGrpSpPr/>
          <p:nvPr/>
        </p:nvGrpSpPr>
        <p:grpSpPr>
          <a:xfrm>
            <a:off x="2283292" y="1512745"/>
            <a:ext cx="1765300" cy="890588"/>
            <a:chOff x="2283292" y="1512745"/>
            <a:chExt cx="1765300" cy="890588"/>
          </a:xfrm>
        </p:grpSpPr>
        <p:sp>
          <p:nvSpPr>
            <p:cNvPr id="29" name="Rectangle 28">
              <a:extLst>
                <a:ext uri="{FF2B5EF4-FFF2-40B4-BE49-F238E27FC236}">
                  <a16:creationId xmlns:a16="http://schemas.microsoft.com/office/drawing/2014/main" id="{162BAB1F-2C81-87E6-7673-6F22667B01BB}"/>
                </a:ext>
              </a:extLst>
            </p:cNvPr>
            <p:cNvSpPr/>
            <p:nvPr/>
          </p:nvSpPr>
          <p:spPr>
            <a:xfrm>
              <a:off x="2283292"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AWS Cloud</a:t>
              </a:r>
            </a:p>
          </p:txBody>
        </p:sp>
        <p:pic>
          <p:nvPicPr>
            <p:cNvPr id="30" name="Graphic 29">
              <a:extLst>
                <a:ext uri="{FF2B5EF4-FFF2-40B4-BE49-F238E27FC236}">
                  <a16:creationId xmlns:a16="http://schemas.microsoft.com/office/drawing/2014/main" id="{EA5F0223-FF23-D322-E868-D49AE9EBD39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83292" y="1512745"/>
              <a:ext cx="381000" cy="381000"/>
            </a:xfrm>
            <a:prstGeom prst="rect">
              <a:avLst/>
            </a:prstGeom>
          </p:spPr>
        </p:pic>
      </p:grpSp>
      <p:grpSp>
        <p:nvGrpSpPr>
          <p:cNvPr id="31" name="Group 30" descr="Region group.">
            <a:extLst>
              <a:ext uri="{FF2B5EF4-FFF2-40B4-BE49-F238E27FC236}">
                <a16:creationId xmlns:a16="http://schemas.microsoft.com/office/drawing/2014/main" id="{CE2AA19A-C130-E4BB-3D3A-1F940372094F}"/>
              </a:ext>
            </a:extLst>
          </p:cNvPr>
          <p:cNvGrpSpPr/>
          <p:nvPr/>
        </p:nvGrpSpPr>
        <p:grpSpPr>
          <a:xfrm>
            <a:off x="4215623" y="1512745"/>
            <a:ext cx="1765300" cy="889002"/>
            <a:chOff x="4215623" y="1512745"/>
            <a:chExt cx="1765300" cy="889002"/>
          </a:xfrm>
        </p:grpSpPr>
        <p:sp>
          <p:nvSpPr>
            <p:cNvPr id="32" name="Rectangle 31" descr="Region group">
              <a:extLst>
                <a:ext uri="{FF2B5EF4-FFF2-40B4-BE49-F238E27FC236}">
                  <a16:creationId xmlns:a16="http://schemas.microsoft.com/office/drawing/2014/main" id="{5D56F13B-8570-8275-7348-5FEC7E3CB6F6}"/>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Region</a:t>
              </a:r>
            </a:p>
          </p:txBody>
        </p:sp>
        <p:pic>
          <p:nvPicPr>
            <p:cNvPr id="33" name="Graphic 32" descr="Region group icon.">
              <a:extLst>
                <a:ext uri="{FF2B5EF4-FFF2-40B4-BE49-F238E27FC236}">
                  <a16:creationId xmlns:a16="http://schemas.microsoft.com/office/drawing/2014/main" id="{A907C20E-864D-47BB-BCF4-5CA6C1E8C99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15623" y="1512745"/>
              <a:ext cx="381000" cy="381000"/>
            </a:xfrm>
            <a:prstGeom prst="rect">
              <a:avLst/>
            </a:prstGeom>
          </p:spPr>
        </p:pic>
      </p:grpSp>
      <p:sp>
        <p:nvSpPr>
          <p:cNvPr id="34" name="Rectangle 33" descr="Availability Zone group.">
            <a:extLst>
              <a:ext uri="{FF2B5EF4-FFF2-40B4-BE49-F238E27FC236}">
                <a16:creationId xmlns:a16="http://schemas.microsoft.com/office/drawing/2014/main" id="{A01F5B31-1742-9EE2-EFB4-77DBA4FD799D}"/>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Availability Zone</a:t>
            </a:r>
          </a:p>
        </p:txBody>
      </p:sp>
      <p:sp>
        <p:nvSpPr>
          <p:cNvPr id="35" name="Rectangle 34" descr="Security group.">
            <a:extLst>
              <a:ext uri="{FF2B5EF4-FFF2-40B4-BE49-F238E27FC236}">
                <a16:creationId xmlns:a16="http://schemas.microsoft.com/office/drawing/2014/main" id="{47B92DF8-E23D-FF72-CB34-F44DFA773D39}"/>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Security group</a:t>
            </a:r>
          </a:p>
        </p:txBody>
      </p:sp>
      <p:grpSp>
        <p:nvGrpSpPr>
          <p:cNvPr id="36" name="Group 35" descr="Auto Scaling group.">
            <a:extLst>
              <a:ext uri="{FF2B5EF4-FFF2-40B4-BE49-F238E27FC236}">
                <a16:creationId xmlns:a16="http://schemas.microsoft.com/office/drawing/2014/main" id="{8F07DABC-3EEC-EA15-D355-A101DB165E2B}"/>
              </a:ext>
            </a:extLst>
          </p:cNvPr>
          <p:cNvGrpSpPr/>
          <p:nvPr/>
        </p:nvGrpSpPr>
        <p:grpSpPr>
          <a:xfrm>
            <a:off x="351632" y="2618865"/>
            <a:ext cx="1765300" cy="890588"/>
            <a:chOff x="351632" y="2618865"/>
            <a:chExt cx="1765300" cy="890588"/>
          </a:xfrm>
        </p:grpSpPr>
        <p:sp>
          <p:nvSpPr>
            <p:cNvPr id="37" name="Rectangle 36">
              <a:extLst>
                <a:ext uri="{FF2B5EF4-FFF2-40B4-BE49-F238E27FC236}">
                  <a16:creationId xmlns:a16="http://schemas.microsoft.com/office/drawing/2014/main" id="{072D7CE4-B9C5-515C-7185-95901A566480}"/>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Auto Scaling group</a:t>
              </a:r>
            </a:p>
          </p:txBody>
        </p:sp>
        <p:pic>
          <p:nvPicPr>
            <p:cNvPr id="38" name="Graphic 37" descr="Auto Scaling group icon.">
              <a:extLst>
                <a:ext uri="{FF2B5EF4-FFF2-40B4-BE49-F238E27FC236}">
                  <a16:creationId xmlns:a16="http://schemas.microsoft.com/office/drawing/2014/main" id="{74E3C765-7CA9-1CD8-87EB-3B2FDE0E147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43782" y="2618865"/>
              <a:ext cx="381000" cy="381000"/>
            </a:xfrm>
            <a:prstGeom prst="rect">
              <a:avLst/>
            </a:prstGeom>
          </p:spPr>
        </p:pic>
      </p:grpSp>
      <p:grpSp>
        <p:nvGrpSpPr>
          <p:cNvPr id="39" name="Group 38" descr="Virtual private cloud (VPC) group.">
            <a:extLst>
              <a:ext uri="{FF2B5EF4-FFF2-40B4-BE49-F238E27FC236}">
                <a16:creationId xmlns:a16="http://schemas.microsoft.com/office/drawing/2014/main" id="{CA64E4FD-EF67-6BA3-9856-E7EFA838289A}"/>
              </a:ext>
            </a:extLst>
          </p:cNvPr>
          <p:cNvGrpSpPr/>
          <p:nvPr/>
        </p:nvGrpSpPr>
        <p:grpSpPr>
          <a:xfrm>
            <a:off x="2283292" y="2618865"/>
            <a:ext cx="1765300" cy="889002"/>
            <a:chOff x="2283292" y="2618865"/>
            <a:chExt cx="1765300" cy="889002"/>
          </a:xfrm>
        </p:grpSpPr>
        <p:sp>
          <p:nvSpPr>
            <p:cNvPr id="40" name="Rectangle 39">
              <a:extLst>
                <a:ext uri="{FF2B5EF4-FFF2-40B4-BE49-F238E27FC236}">
                  <a16:creationId xmlns:a16="http://schemas.microsoft.com/office/drawing/2014/main" id="{910828FF-E58E-1003-AC3D-F5059B18B932}"/>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FFFFFF"/>
                  </a:solidFill>
                  <a:effectLst/>
                  <a:uLnTx/>
                  <a:uFillTx/>
                  <a:latin typeface="Arial" panose="020B0604020202020204" pitchFamily="34" charset="0"/>
                  <a:ea typeface="+mn-ea"/>
                  <a:cs typeface="Arial" panose="020B0604020202020204" pitchFamily="34" charset="0"/>
                </a:rPr>
                <a:t>Virtual private cloud (VPC)</a:t>
              </a:r>
            </a:p>
          </p:txBody>
        </p:sp>
        <p:pic>
          <p:nvPicPr>
            <p:cNvPr id="41" name="Graphic 40" descr="VPC group icon. ">
              <a:extLst>
                <a:ext uri="{FF2B5EF4-FFF2-40B4-BE49-F238E27FC236}">
                  <a16:creationId xmlns:a16="http://schemas.microsoft.com/office/drawing/2014/main" id="{921B11A9-FE49-4F6F-F424-3EE840D7E08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283292" y="2618865"/>
              <a:ext cx="381000" cy="381000"/>
            </a:xfrm>
            <a:prstGeom prst="rect">
              <a:avLst/>
            </a:prstGeom>
          </p:spPr>
        </p:pic>
      </p:grpSp>
      <p:grpSp>
        <p:nvGrpSpPr>
          <p:cNvPr id="42" name="Group 41" descr="Private subnet group.">
            <a:extLst>
              <a:ext uri="{FF2B5EF4-FFF2-40B4-BE49-F238E27FC236}">
                <a16:creationId xmlns:a16="http://schemas.microsoft.com/office/drawing/2014/main" id="{9FFB384F-6029-9EC3-5BE5-41D43F64D2A0}"/>
              </a:ext>
            </a:extLst>
          </p:cNvPr>
          <p:cNvGrpSpPr/>
          <p:nvPr/>
        </p:nvGrpSpPr>
        <p:grpSpPr>
          <a:xfrm>
            <a:off x="4215623" y="2618865"/>
            <a:ext cx="1764665" cy="897276"/>
            <a:chOff x="4215623" y="2618865"/>
            <a:chExt cx="1765300" cy="889002"/>
          </a:xfrm>
        </p:grpSpPr>
        <p:sp>
          <p:nvSpPr>
            <p:cNvPr id="43" name="Rectangle 42">
              <a:extLst>
                <a:ext uri="{FF2B5EF4-FFF2-40B4-BE49-F238E27FC236}">
                  <a16:creationId xmlns:a16="http://schemas.microsoft.com/office/drawing/2014/main" id="{64FDAF35-B376-45BA-B5D8-B02AA39BD1A7}"/>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Private subnet</a:t>
              </a:r>
            </a:p>
          </p:txBody>
        </p:sp>
        <p:pic>
          <p:nvPicPr>
            <p:cNvPr id="44" name="Graphic 43" descr="Private subnet group icon. ">
              <a:extLst>
                <a:ext uri="{FF2B5EF4-FFF2-40B4-BE49-F238E27FC236}">
                  <a16:creationId xmlns:a16="http://schemas.microsoft.com/office/drawing/2014/main" id="{EF063ABA-B144-225D-8039-471C52289E8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15623" y="2618865"/>
              <a:ext cx="381000" cy="381000"/>
            </a:xfrm>
            <a:prstGeom prst="rect">
              <a:avLst/>
            </a:prstGeom>
          </p:spPr>
        </p:pic>
      </p:grpSp>
      <p:grpSp>
        <p:nvGrpSpPr>
          <p:cNvPr id="45" name="Group 44" descr="Public subnet group.">
            <a:extLst>
              <a:ext uri="{FF2B5EF4-FFF2-40B4-BE49-F238E27FC236}">
                <a16:creationId xmlns:a16="http://schemas.microsoft.com/office/drawing/2014/main" id="{43442B56-1CF4-4A3B-7520-06BB6E35457D}"/>
              </a:ext>
            </a:extLst>
          </p:cNvPr>
          <p:cNvGrpSpPr/>
          <p:nvPr/>
        </p:nvGrpSpPr>
        <p:grpSpPr>
          <a:xfrm>
            <a:off x="6147454" y="2618865"/>
            <a:ext cx="1765300" cy="889002"/>
            <a:chOff x="6147454" y="2618865"/>
            <a:chExt cx="1765300" cy="889002"/>
          </a:xfrm>
        </p:grpSpPr>
        <p:sp>
          <p:nvSpPr>
            <p:cNvPr id="46" name="Rectangle 45">
              <a:extLst>
                <a:ext uri="{FF2B5EF4-FFF2-40B4-BE49-F238E27FC236}">
                  <a16:creationId xmlns:a16="http://schemas.microsoft.com/office/drawing/2014/main" id="{F09A251B-1B48-3732-C450-690B9B8CDF79}"/>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Public subnet</a:t>
              </a:r>
            </a:p>
          </p:txBody>
        </p:sp>
        <p:pic>
          <p:nvPicPr>
            <p:cNvPr id="48" name="Graphic 47" descr="Public subnet group icon. ">
              <a:extLst>
                <a:ext uri="{FF2B5EF4-FFF2-40B4-BE49-F238E27FC236}">
                  <a16:creationId xmlns:a16="http://schemas.microsoft.com/office/drawing/2014/main" id="{C52AE5B5-2A12-1547-2A66-FF8AB106DD1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nvGrpSpPr>
          <p:cNvPr id="49" name="Group 48" descr="Server contents group.">
            <a:extLst>
              <a:ext uri="{FF2B5EF4-FFF2-40B4-BE49-F238E27FC236}">
                <a16:creationId xmlns:a16="http://schemas.microsoft.com/office/drawing/2014/main" id="{1E230164-A311-2E36-0AEE-6C92A0C4D9CC}"/>
              </a:ext>
            </a:extLst>
          </p:cNvPr>
          <p:cNvGrpSpPr/>
          <p:nvPr/>
        </p:nvGrpSpPr>
        <p:grpSpPr>
          <a:xfrm>
            <a:off x="8092141" y="2618865"/>
            <a:ext cx="1765300" cy="889002"/>
            <a:chOff x="8092141" y="2618865"/>
            <a:chExt cx="1765300" cy="889002"/>
          </a:xfrm>
        </p:grpSpPr>
        <p:sp>
          <p:nvSpPr>
            <p:cNvPr id="50" name="Rectangle 49">
              <a:extLst>
                <a:ext uri="{FF2B5EF4-FFF2-40B4-BE49-F238E27FC236}">
                  <a16:creationId xmlns:a16="http://schemas.microsoft.com/office/drawing/2014/main" id="{6CC5A7A7-2649-DD6C-70FE-428C6C9A06C8}"/>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Server contents</a:t>
              </a:r>
            </a:p>
          </p:txBody>
        </p:sp>
        <p:pic>
          <p:nvPicPr>
            <p:cNvPr id="51" name="Graphic 50" descr="Server contents group icon. ">
              <a:extLst>
                <a:ext uri="{FF2B5EF4-FFF2-40B4-BE49-F238E27FC236}">
                  <a16:creationId xmlns:a16="http://schemas.microsoft.com/office/drawing/2014/main" id="{E0A18548-EB5A-A565-F085-4430A489F92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092141" y="2618865"/>
              <a:ext cx="381000" cy="381000"/>
            </a:xfrm>
            <a:prstGeom prst="rect">
              <a:avLst/>
            </a:prstGeom>
          </p:spPr>
        </p:pic>
      </p:grpSp>
      <p:grpSp>
        <p:nvGrpSpPr>
          <p:cNvPr id="52" name="Group 51" descr="Corporate data center group.">
            <a:extLst>
              <a:ext uri="{FF2B5EF4-FFF2-40B4-BE49-F238E27FC236}">
                <a16:creationId xmlns:a16="http://schemas.microsoft.com/office/drawing/2014/main" id="{E3F9079E-E1B8-8298-7AE2-C2F090C871D5}"/>
              </a:ext>
            </a:extLst>
          </p:cNvPr>
          <p:cNvGrpSpPr/>
          <p:nvPr/>
        </p:nvGrpSpPr>
        <p:grpSpPr>
          <a:xfrm>
            <a:off x="10036828" y="2618865"/>
            <a:ext cx="1765300" cy="889002"/>
            <a:chOff x="10036828" y="2618865"/>
            <a:chExt cx="1765300" cy="889002"/>
          </a:xfrm>
        </p:grpSpPr>
        <p:sp>
          <p:nvSpPr>
            <p:cNvPr id="53" name="Rectangle 52">
              <a:extLst>
                <a:ext uri="{FF2B5EF4-FFF2-40B4-BE49-F238E27FC236}">
                  <a16:creationId xmlns:a16="http://schemas.microsoft.com/office/drawing/2014/main" id="{5CAF135F-6299-73F1-FB0F-45FFC404DA63}"/>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Corporate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data center</a:t>
              </a:r>
            </a:p>
          </p:txBody>
        </p:sp>
        <p:pic>
          <p:nvPicPr>
            <p:cNvPr id="54" name="Graphic 53" descr="Corporate data center group icon. ">
              <a:extLst>
                <a:ext uri="{FF2B5EF4-FFF2-40B4-BE49-F238E27FC236}">
                  <a16:creationId xmlns:a16="http://schemas.microsoft.com/office/drawing/2014/main" id="{C48130D4-C517-A984-15E9-0715BC7F0CB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0036828" y="2618865"/>
              <a:ext cx="381000" cy="381000"/>
            </a:xfrm>
            <a:prstGeom prst="rect">
              <a:avLst/>
            </a:prstGeom>
          </p:spPr>
        </p:pic>
      </p:grpSp>
      <p:grpSp>
        <p:nvGrpSpPr>
          <p:cNvPr id="57" name="Group 56" descr="EC2 instance contents group.">
            <a:extLst>
              <a:ext uri="{FF2B5EF4-FFF2-40B4-BE49-F238E27FC236}">
                <a16:creationId xmlns:a16="http://schemas.microsoft.com/office/drawing/2014/main" id="{4C3B8822-F408-4561-C9E9-F172A4C1E524}"/>
              </a:ext>
            </a:extLst>
          </p:cNvPr>
          <p:cNvGrpSpPr/>
          <p:nvPr/>
        </p:nvGrpSpPr>
        <p:grpSpPr>
          <a:xfrm>
            <a:off x="351632" y="3723399"/>
            <a:ext cx="1765300" cy="890588"/>
            <a:chOff x="351632" y="3723399"/>
            <a:chExt cx="1765300" cy="890588"/>
          </a:xfrm>
        </p:grpSpPr>
        <p:sp>
          <p:nvSpPr>
            <p:cNvPr id="60" name="Rectangle 59">
              <a:extLst>
                <a:ext uri="{FF2B5EF4-FFF2-40B4-BE49-F238E27FC236}">
                  <a16:creationId xmlns:a16="http://schemas.microsoft.com/office/drawing/2014/main" id="{9D499E40-C911-0E6C-5BB7-951551E9B7C6}"/>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FFFFFF"/>
                  </a:solidFill>
                  <a:effectLst/>
                  <a:uLnTx/>
                  <a:uFillTx/>
                  <a:latin typeface="Arial" panose="020B0604020202020204" pitchFamily="34" charset="0"/>
                  <a:ea typeface="+mn-ea"/>
                  <a:cs typeface="Arial" panose="020B0604020202020204" pitchFamily="34" charset="0"/>
                </a:rPr>
                <a:t>EC2 instance contents</a:t>
              </a:r>
            </a:p>
          </p:txBody>
        </p:sp>
        <p:pic>
          <p:nvPicPr>
            <p:cNvPr id="61440" name="Graphic 61439" descr="EC2 instance contents group icon. ">
              <a:extLst>
                <a:ext uri="{FF2B5EF4-FFF2-40B4-BE49-F238E27FC236}">
                  <a16:creationId xmlns:a16="http://schemas.microsoft.com/office/drawing/2014/main" id="{028DA652-0347-14BD-D8C2-E1A59BAB9ED3}"/>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51632" y="3723399"/>
              <a:ext cx="381000" cy="381000"/>
            </a:xfrm>
            <a:prstGeom prst="rect">
              <a:avLst/>
            </a:prstGeom>
          </p:spPr>
        </p:pic>
      </p:grpSp>
      <p:grpSp>
        <p:nvGrpSpPr>
          <p:cNvPr id="61442" name="Group 61441" descr="Spot fleet group.">
            <a:extLst>
              <a:ext uri="{FF2B5EF4-FFF2-40B4-BE49-F238E27FC236}">
                <a16:creationId xmlns:a16="http://schemas.microsoft.com/office/drawing/2014/main" id="{9579398D-1FA4-5042-ABA1-2E3C21FFDB0B}"/>
              </a:ext>
            </a:extLst>
          </p:cNvPr>
          <p:cNvGrpSpPr/>
          <p:nvPr/>
        </p:nvGrpSpPr>
        <p:grpSpPr>
          <a:xfrm>
            <a:off x="2283292" y="3723399"/>
            <a:ext cx="1765300" cy="888993"/>
            <a:chOff x="2283292" y="3723399"/>
            <a:chExt cx="1765300" cy="888993"/>
          </a:xfrm>
        </p:grpSpPr>
        <p:sp>
          <p:nvSpPr>
            <p:cNvPr id="61443" name="Rectangle 61442">
              <a:extLst>
                <a:ext uri="{FF2B5EF4-FFF2-40B4-BE49-F238E27FC236}">
                  <a16:creationId xmlns:a16="http://schemas.microsoft.com/office/drawing/2014/main" id="{E70FA741-F345-C167-237E-DF75873E72AA}"/>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Spot Fleet</a:t>
              </a:r>
            </a:p>
          </p:txBody>
        </p:sp>
        <p:pic>
          <p:nvPicPr>
            <p:cNvPr id="61444" name="Graphic 61443" descr="Spot Fleet group icon. ">
              <a:extLst>
                <a:ext uri="{FF2B5EF4-FFF2-40B4-BE49-F238E27FC236}">
                  <a16:creationId xmlns:a16="http://schemas.microsoft.com/office/drawing/2014/main" id="{88FFA208-52CD-33B7-67B0-5129462AE312}"/>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283292" y="3723399"/>
              <a:ext cx="381000" cy="381000"/>
            </a:xfrm>
            <a:prstGeom prst="rect">
              <a:avLst/>
            </a:prstGeom>
          </p:spPr>
        </p:pic>
      </p:grpSp>
      <p:grpSp>
        <p:nvGrpSpPr>
          <p:cNvPr id="61445" name="Group 61444" descr="AWS Account group.">
            <a:extLst>
              <a:ext uri="{FF2B5EF4-FFF2-40B4-BE49-F238E27FC236}">
                <a16:creationId xmlns:a16="http://schemas.microsoft.com/office/drawing/2014/main" id="{FEF0A666-C67F-B92E-0B26-E1F044F23FE4}"/>
              </a:ext>
            </a:extLst>
          </p:cNvPr>
          <p:cNvGrpSpPr/>
          <p:nvPr/>
        </p:nvGrpSpPr>
        <p:grpSpPr>
          <a:xfrm>
            <a:off x="4215623" y="3723399"/>
            <a:ext cx="1764665" cy="895343"/>
            <a:chOff x="4215623" y="3723399"/>
            <a:chExt cx="1764665" cy="895343"/>
          </a:xfrm>
        </p:grpSpPr>
        <p:sp>
          <p:nvSpPr>
            <p:cNvPr id="61446" name="Rectangle 61445">
              <a:extLst>
                <a:ext uri="{FF2B5EF4-FFF2-40B4-BE49-F238E27FC236}">
                  <a16:creationId xmlns:a16="http://schemas.microsoft.com/office/drawing/2014/main" id="{DED43954-3437-09F8-7FBA-4415778D2560}"/>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AWS account</a:t>
              </a:r>
            </a:p>
          </p:txBody>
        </p:sp>
        <p:pic>
          <p:nvPicPr>
            <p:cNvPr id="61447" name="Graphic 61446" descr="AWS account group icon.">
              <a:extLst>
                <a:ext uri="{FF2B5EF4-FFF2-40B4-BE49-F238E27FC236}">
                  <a16:creationId xmlns:a16="http://schemas.microsoft.com/office/drawing/2014/main" id="{EA40B004-8D5F-7D0E-1786-D9E9AD0E890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3723399"/>
              <a:ext cx="381000" cy="381000"/>
            </a:xfrm>
            <a:prstGeom prst="rect">
              <a:avLst/>
            </a:prstGeom>
          </p:spPr>
        </p:pic>
      </p:grpSp>
      <p:grpSp>
        <p:nvGrpSpPr>
          <p:cNvPr id="61448" name="Group 61447" descr="AWS IoT Greengrass Deployment group.">
            <a:extLst>
              <a:ext uri="{FF2B5EF4-FFF2-40B4-BE49-F238E27FC236}">
                <a16:creationId xmlns:a16="http://schemas.microsoft.com/office/drawing/2014/main" id="{AF31E5CA-E446-2CF5-CFDB-2A0403E52F4B}"/>
              </a:ext>
            </a:extLst>
          </p:cNvPr>
          <p:cNvGrpSpPr/>
          <p:nvPr/>
        </p:nvGrpSpPr>
        <p:grpSpPr>
          <a:xfrm>
            <a:off x="6147454" y="3723399"/>
            <a:ext cx="1765300" cy="890588"/>
            <a:chOff x="6147454" y="3723399"/>
            <a:chExt cx="1765300" cy="890588"/>
          </a:xfrm>
        </p:grpSpPr>
        <p:sp>
          <p:nvSpPr>
            <p:cNvPr id="61449" name="Rectangle 61448">
              <a:extLst>
                <a:ext uri="{FF2B5EF4-FFF2-40B4-BE49-F238E27FC236}">
                  <a16:creationId xmlns:a16="http://schemas.microsoft.com/office/drawing/2014/main" id="{E77294FE-E749-880A-C003-B3AE445D8C9F}"/>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FFFFFF"/>
                  </a:solidFill>
                  <a:effectLst/>
                  <a:uLnTx/>
                  <a:uFillTx/>
                  <a:latin typeface="Arial" panose="020B0604020202020204" pitchFamily="34" charset="0"/>
                  <a:ea typeface="+mn-ea"/>
                  <a:cs typeface="Arial" panose="020B0604020202020204" pitchFamily="34" charset="0"/>
                </a:rPr>
                <a:t>AWS IoT Greengrass Deployment</a:t>
              </a:r>
            </a:p>
          </p:txBody>
        </p:sp>
        <p:pic>
          <p:nvPicPr>
            <p:cNvPr id="61450" name="Graphic 61449" descr="AWS IoT Greengrass Deployment group icon.">
              <a:extLst>
                <a:ext uri="{FF2B5EF4-FFF2-40B4-BE49-F238E27FC236}">
                  <a16:creationId xmlns:a16="http://schemas.microsoft.com/office/drawing/2014/main" id="{1BDFA896-2F82-AF80-FBCF-CA1785D9D6FD}"/>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147454" y="3723399"/>
              <a:ext cx="381000" cy="381000"/>
            </a:xfrm>
            <a:prstGeom prst="rect">
              <a:avLst/>
            </a:prstGeom>
          </p:spPr>
        </p:pic>
      </p:grpSp>
      <p:grpSp>
        <p:nvGrpSpPr>
          <p:cNvPr id="61451" name="Group 61450" descr="AWS IoT Greengrass group.">
            <a:extLst>
              <a:ext uri="{FF2B5EF4-FFF2-40B4-BE49-F238E27FC236}">
                <a16:creationId xmlns:a16="http://schemas.microsoft.com/office/drawing/2014/main" id="{FD70DF99-E08E-9CBA-32F6-477E0A993143}"/>
              </a:ext>
            </a:extLst>
          </p:cNvPr>
          <p:cNvGrpSpPr/>
          <p:nvPr/>
        </p:nvGrpSpPr>
        <p:grpSpPr>
          <a:xfrm>
            <a:off x="8092141" y="3723399"/>
            <a:ext cx="1765300" cy="890588"/>
            <a:chOff x="8092141" y="3723399"/>
            <a:chExt cx="1765300" cy="890588"/>
          </a:xfrm>
        </p:grpSpPr>
        <p:sp>
          <p:nvSpPr>
            <p:cNvPr id="61452" name="Rectangle 61451">
              <a:extLst>
                <a:ext uri="{FF2B5EF4-FFF2-40B4-BE49-F238E27FC236}">
                  <a16:creationId xmlns:a16="http://schemas.microsoft.com/office/drawing/2014/main" id="{76EECE25-3A67-96D2-B8EC-E9F488281844}"/>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FFFFFF"/>
                  </a:solidFill>
                  <a:effectLst/>
                  <a:uLnTx/>
                  <a:uFillTx/>
                  <a:latin typeface="Arial" panose="020B0604020202020204" pitchFamily="34" charset="0"/>
                  <a:ea typeface="+mn-ea"/>
                  <a:cs typeface="Arial" panose="020B0604020202020204" pitchFamily="34" charset="0"/>
                </a:rPr>
                <a:t>AWS IoT Greengrass</a:t>
              </a:r>
            </a:p>
          </p:txBody>
        </p:sp>
        <p:pic>
          <p:nvPicPr>
            <p:cNvPr id="61453" name="Graphic 61452" descr="AWS IoT Greengrass group icon.">
              <a:extLst>
                <a:ext uri="{FF2B5EF4-FFF2-40B4-BE49-F238E27FC236}">
                  <a16:creationId xmlns:a16="http://schemas.microsoft.com/office/drawing/2014/main" id="{D196F536-A08B-102E-E2BC-FF85DCC04FB0}"/>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grpSp>
      <p:grpSp>
        <p:nvGrpSpPr>
          <p:cNvPr id="61454" name="Group 61453" descr="Elastic Beanstalk container group.">
            <a:extLst>
              <a:ext uri="{FF2B5EF4-FFF2-40B4-BE49-F238E27FC236}">
                <a16:creationId xmlns:a16="http://schemas.microsoft.com/office/drawing/2014/main" id="{FD44D374-47F2-019C-8337-CF6D0A66D27B}"/>
              </a:ext>
            </a:extLst>
          </p:cNvPr>
          <p:cNvGrpSpPr/>
          <p:nvPr/>
        </p:nvGrpSpPr>
        <p:grpSpPr>
          <a:xfrm>
            <a:off x="10036828" y="3723399"/>
            <a:ext cx="1764665" cy="898201"/>
            <a:chOff x="10036828" y="3723399"/>
            <a:chExt cx="1764665" cy="898201"/>
          </a:xfrm>
        </p:grpSpPr>
        <p:sp>
          <p:nvSpPr>
            <p:cNvPr id="61455" name="Rectangle 61454">
              <a:extLst>
                <a:ext uri="{FF2B5EF4-FFF2-40B4-BE49-F238E27FC236}">
                  <a16:creationId xmlns:a16="http://schemas.microsoft.com/office/drawing/2014/main" id="{C43D41E5-D5FD-DF8A-C492-2AB418E634D6}"/>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Elastic Beanstalk container</a:t>
              </a:r>
            </a:p>
          </p:txBody>
        </p:sp>
        <p:pic>
          <p:nvPicPr>
            <p:cNvPr id="61456" name="Graphic 61455" descr="Elastic Beanstalk container group icon. ">
              <a:extLst>
                <a:ext uri="{FF2B5EF4-FFF2-40B4-BE49-F238E27FC236}">
                  <a16:creationId xmlns:a16="http://schemas.microsoft.com/office/drawing/2014/main" id="{8007AF46-7A37-215B-4D8A-B048E6ED3B61}"/>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036828" y="3723399"/>
              <a:ext cx="381000" cy="381000"/>
            </a:xfrm>
            <a:prstGeom prst="rect">
              <a:avLst/>
            </a:prstGeom>
          </p:spPr>
        </p:pic>
      </p:grpSp>
      <p:grpSp>
        <p:nvGrpSpPr>
          <p:cNvPr id="61457" name="Group 61456" descr="AWS Step Functions workflow group.">
            <a:extLst>
              <a:ext uri="{FF2B5EF4-FFF2-40B4-BE49-F238E27FC236}">
                <a16:creationId xmlns:a16="http://schemas.microsoft.com/office/drawing/2014/main" id="{BEF79E7A-5F8D-C6D8-5C8C-25D6E62A3789}"/>
              </a:ext>
            </a:extLst>
          </p:cNvPr>
          <p:cNvGrpSpPr/>
          <p:nvPr/>
        </p:nvGrpSpPr>
        <p:grpSpPr>
          <a:xfrm>
            <a:off x="351632" y="4826000"/>
            <a:ext cx="1764665" cy="895343"/>
            <a:chOff x="351632" y="4826000"/>
            <a:chExt cx="1764665" cy="895343"/>
          </a:xfrm>
        </p:grpSpPr>
        <p:sp>
          <p:nvSpPr>
            <p:cNvPr id="61458" name="Rectangle 61457">
              <a:extLst>
                <a:ext uri="{FF2B5EF4-FFF2-40B4-BE49-F238E27FC236}">
                  <a16:creationId xmlns:a16="http://schemas.microsoft.com/office/drawing/2014/main" id="{EA1F6B65-A9D2-9F04-25AC-1035616FF42E}"/>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AWS Step Functions workflow</a:t>
              </a:r>
            </a:p>
          </p:txBody>
        </p:sp>
        <p:pic>
          <p:nvPicPr>
            <p:cNvPr id="61459" name="Graphic 61458" descr="AWS Step Functions workflow group icon. ">
              <a:extLst>
                <a:ext uri="{FF2B5EF4-FFF2-40B4-BE49-F238E27FC236}">
                  <a16:creationId xmlns:a16="http://schemas.microsoft.com/office/drawing/2014/main" id="{B1EA7187-4DFC-6913-AA5A-BDD3D406E1F6}"/>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51632" y="4826000"/>
              <a:ext cx="381000" cy="381000"/>
            </a:xfrm>
            <a:prstGeom prst="rect">
              <a:avLst/>
            </a:prstGeom>
          </p:spPr>
        </p:pic>
      </p:grpSp>
      <p:sp>
        <p:nvSpPr>
          <p:cNvPr id="61460" name="Rectangle 61459" descr="Generic group dashed.">
            <a:extLst>
              <a:ext uri="{FF2B5EF4-FFF2-40B4-BE49-F238E27FC236}">
                <a16:creationId xmlns:a16="http://schemas.microsoft.com/office/drawing/2014/main" id="{E83CF081-1371-67B2-FD3C-61194279EED4}"/>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Generic group</a:t>
            </a:r>
          </a:p>
        </p:txBody>
      </p:sp>
      <p:sp>
        <p:nvSpPr>
          <p:cNvPr id="61461" name="Rectangle 61460" descr="Generic group.">
            <a:extLst>
              <a:ext uri="{FF2B5EF4-FFF2-40B4-BE49-F238E27FC236}">
                <a16:creationId xmlns:a16="http://schemas.microsoft.com/office/drawing/2014/main" id="{FDEDB59F-6976-8781-5495-BDB9DB7FFEC7}"/>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Generic group</a:t>
            </a:r>
          </a:p>
        </p:txBody>
      </p:sp>
    </p:spTree>
    <p:extLst>
      <p:ext uri="{BB962C8B-B14F-4D97-AF65-F5344CB8AC3E}">
        <p14:creationId xmlns:p14="http://schemas.microsoft.com/office/powerpoint/2010/main" val="1686190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1CA99397-A5A1-3BE2-F0E5-DCC18158F1A9}"/>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a:tabLst>
                <a:tab pos="10971213" algn="l"/>
              </a:tabLst>
            </a:pPr>
            <a:r>
              <a:rPr lang="en-US" altLang="en-US"/>
              <a:t>Arrows	3/5</a:t>
            </a:r>
            <a:endParaRPr lang="en-US" altLang="en-US" dirty="0"/>
          </a:p>
        </p:txBody>
      </p:sp>
      <p:grpSp>
        <p:nvGrpSpPr>
          <p:cNvPr id="2" name="Group 1" descr="Horizontal arrows.">
            <a:extLst>
              <a:ext uri="{FF2B5EF4-FFF2-40B4-BE49-F238E27FC236}">
                <a16:creationId xmlns:a16="http://schemas.microsoft.com/office/drawing/2014/main" id="{4CE60A40-A531-4023-B39C-CD14132317EF}"/>
              </a:ext>
            </a:extLst>
          </p:cNvPr>
          <p:cNvGrpSpPr/>
          <p:nvPr/>
        </p:nvGrpSpPr>
        <p:grpSpPr>
          <a:xfrm>
            <a:off x="1082675" y="1830344"/>
            <a:ext cx="1644650" cy="608013"/>
            <a:chOff x="1082675" y="1816100"/>
            <a:chExt cx="1644650" cy="608013"/>
          </a:xfrm>
        </p:grpSpPr>
        <p:cxnSp>
          <p:nvCxnSpPr>
            <p:cNvPr id="56" name="Straight Arrow Connector 55" descr="Left pointing horizontal arrow. ">
              <a:extLst>
                <a:ext uri="{FF2B5EF4-FFF2-40B4-BE49-F238E27FC236}">
                  <a16:creationId xmlns:a16="http://schemas.microsoft.com/office/drawing/2014/main" id="{AFB8D57D-6265-4554-87C0-AA57A348F3DE}"/>
                </a:ext>
              </a:extLst>
            </p:cNvPr>
            <p:cNvCxnSpPr/>
            <p:nvPr/>
          </p:nvCxnSpPr>
          <p:spPr>
            <a:xfrm>
              <a:off x="1082675" y="18161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082675" y="20193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descr="Double pointing horizontal arrow.">
              <a:extLst>
                <a:ext uri="{FF2B5EF4-FFF2-40B4-BE49-F238E27FC236}">
                  <a16:creationId xmlns:a16="http://schemas.microsoft.com/office/drawing/2014/main" id="{3941AEDD-976B-4625-B2FC-581C5F6315CD}"/>
                </a:ext>
              </a:extLst>
            </p:cNvPr>
            <p:cNvCxnSpPr/>
            <p:nvPr/>
          </p:nvCxnSpPr>
          <p:spPr>
            <a:xfrm>
              <a:off x="1082675" y="2208213"/>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descr="Horizontal line">
              <a:extLst>
                <a:ext uri="{FF2B5EF4-FFF2-40B4-BE49-F238E27FC236}">
                  <a16:creationId xmlns:a16="http://schemas.microsoft.com/office/drawing/2014/main" id="{B8C5EBE7-8FFE-4864-92C4-42AAB3C8AD79}"/>
                </a:ext>
              </a:extLst>
            </p:cNvPr>
            <p:cNvCxnSpPr/>
            <p:nvPr/>
          </p:nvCxnSpPr>
          <p:spPr>
            <a:xfrm>
              <a:off x="1082675" y="242411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7" name="Group 56" descr="Horizontal split single arrow pointing right.">
            <a:extLst>
              <a:ext uri="{FF2B5EF4-FFF2-40B4-BE49-F238E27FC236}">
                <a16:creationId xmlns:a16="http://schemas.microsoft.com/office/drawing/2014/main" id="{E1D8C7C3-0020-4A27-996D-DDA5E829055A}"/>
              </a:ext>
            </a:extLst>
          </p:cNvPr>
          <p:cNvGrpSpPr>
            <a:grpSpLocks/>
          </p:cNvGrpSpPr>
          <p:nvPr/>
        </p:nvGrpSpPr>
        <p:grpSpPr bwMode="auto">
          <a:xfrm>
            <a:off x="3686054" y="1802564"/>
            <a:ext cx="1484312" cy="331787"/>
            <a:chOff x="2684662" y="1051134"/>
            <a:chExt cx="1483636" cy="331243"/>
          </a:xfrm>
        </p:grpSpPr>
        <p:sp>
          <p:nvSpPr>
            <p:cNvPr id="58" name="Freeform 21">
              <a:extLst>
                <a:ext uri="{FF2B5EF4-FFF2-40B4-BE49-F238E27FC236}">
                  <a16:creationId xmlns:a16="http://schemas.microsoft.com/office/drawing/2014/main" id="{E21B6731-5446-42D5-BA91-78DDC705FC3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59" name="Straight Arrow Connector 58">
              <a:extLst>
                <a:ext uri="{FF2B5EF4-FFF2-40B4-BE49-F238E27FC236}">
                  <a16:creationId xmlns:a16="http://schemas.microsoft.com/office/drawing/2014/main" id="{6F8E13E7-1F18-45DC-89B9-A3433608B4CC}"/>
                </a:ext>
              </a:extLst>
            </p:cNvPr>
            <p:cNvCxnSpPr>
              <a:cxnSpLocks/>
            </p:cNvCxnSpPr>
            <p:nvPr/>
          </p:nvCxnSpPr>
          <p:spPr>
            <a:xfrm>
              <a:off x="3595472" y="1215963"/>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23" descr="Horizontal split double arrow pointing right.">
            <a:extLst>
              <a:ext uri="{FF2B5EF4-FFF2-40B4-BE49-F238E27FC236}">
                <a16:creationId xmlns:a16="http://schemas.microsoft.com/office/drawing/2014/main" id="{976E9B6E-2D34-4AC1-9C44-0D7608D15D77}"/>
              </a:ext>
            </a:extLst>
          </p:cNvPr>
          <p:cNvGrpSpPr>
            <a:grpSpLocks/>
          </p:cNvGrpSpPr>
          <p:nvPr/>
        </p:nvGrpSpPr>
        <p:grpSpPr bwMode="auto">
          <a:xfrm>
            <a:off x="3676529" y="2320089"/>
            <a:ext cx="1487487" cy="330200"/>
            <a:chOff x="2674471" y="1567527"/>
            <a:chExt cx="1488360" cy="331243"/>
          </a:xfrm>
        </p:grpSpPr>
        <p:sp>
          <p:nvSpPr>
            <p:cNvPr id="65" name="Freeform 26">
              <a:extLst>
                <a:ext uri="{FF2B5EF4-FFF2-40B4-BE49-F238E27FC236}">
                  <a16:creationId xmlns:a16="http://schemas.microsoft.com/office/drawing/2014/main" id="{DFFA8172-1D3C-4219-81AE-4379DC58AAA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66" name="Straight Arrow Connector 65">
              <a:extLst>
                <a:ext uri="{FF2B5EF4-FFF2-40B4-BE49-F238E27FC236}">
                  <a16:creationId xmlns:a16="http://schemas.microsoft.com/office/drawing/2014/main" id="{641B2015-7199-42A5-AB5D-7D1457E060D9}"/>
                </a:ext>
              </a:extLst>
            </p:cNvPr>
            <p:cNvCxnSpPr>
              <a:cxnSpLocks/>
            </p:cNvCxnSpPr>
            <p:nvPr/>
          </p:nvCxnSpPr>
          <p:spPr>
            <a:xfrm>
              <a:off x="2674471" y="1729199"/>
              <a:ext cx="573423"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Elbow Connector 22" descr="Elbow horizontal arrow pointing right (1).">
            <a:extLst>
              <a:ext uri="{FF2B5EF4-FFF2-40B4-BE49-F238E27FC236}">
                <a16:creationId xmlns:a16="http://schemas.microsoft.com/office/drawing/2014/main" id="{A01BFE80-24FC-440F-80C6-2BDAABB33477}"/>
              </a:ext>
            </a:extLst>
          </p:cNvPr>
          <p:cNvCxnSpPr>
            <a:cxnSpLocks/>
          </p:cNvCxnSpPr>
          <p:nvPr/>
        </p:nvCxnSpPr>
        <p:spPr>
          <a:xfrm>
            <a:off x="6226108" y="1784350"/>
            <a:ext cx="1636712" cy="184150"/>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Elbow Connector 25" descr="Elbow horizontal arrow pointing right (2).">
            <a:extLst>
              <a:ext uri="{FF2B5EF4-FFF2-40B4-BE49-F238E27FC236}">
                <a16:creationId xmlns:a16="http://schemas.microsoft.com/office/drawing/2014/main" id="{9161E926-A5F0-44D2-A4DA-FA5A74855941}"/>
              </a:ext>
            </a:extLst>
          </p:cNvPr>
          <p:cNvCxnSpPr>
            <a:cxnSpLocks/>
          </p:cNvCxnSpPr>
          <p:nvPr/>
        </p:nvCxnSpPr>
        <p:spPr>
          <a:xfrm flipV="1">
            <a:off x="6226108" y="2162175"/>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Elbow Connector 28" descr="Elbow horizontal arrow pointing left (1).">
            <a:extLst>
              <a:ext uri="{FF2B5EF4-FFF2-40B4-BE49-F238E27FC236}">
                <a16:creationId xmlns:a16="http://schemas.microsoft.com/office/drawing/2014/main" id="{951313FD-C50B-4D5A-A356-BED3FCCB3E8B}"/>
              </a:ext>
            </a:extLst>
          </p:cNvPr>
          <p:cNvCxnSpPr>
            <a:cxnSpLocks/>
          </p:cNvCxnSpPr>
          <p:nvPr/>
        </p:nvCxnSpPr>
        <p:spPr>
          <a:xfrm>
            <a:off x="6226108" y="2530475"/>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0" name="Elbow Connector 31" descr="Elbow horizontal arrow pointing left (2).">
            <a:extLst>
              <a:ext uri="{FF2B5EF4-FFF2-40B4-BE49-F238E27FC236}">
                <a16:creationId xmlns:a16="http://schemas.microsoft.com/office/drawing/2014/main" id="{0B54C358-38F2-40A5-8FE3-F95870F0B4D5}"/>
              </a:ext>
            </a:extLst>
          </p:cNvPr>
          <p:cNvCxnSpPr>
            <a:cxnSpLocks/>
          </p:cNvCxnSpPr>
          <p:nvPr/>
        </p:nvCxnSpPr>
        <p:spPr>
          <a:xfrm flipV="1">
            <a:off x="6226108" y="287813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Freeform 60" descr="Ninety degree arrow pointing up to the left.">
            <a:extLst>
              <a:ext uri="{FF2B5EF4-FFF2-40B4-BE49-F238E27FC236}">
                <a16:creationId xmlns:a16="http://schemas.microsoft.com/office/drawing/2014/main" id="{0031BA9C-7FC7-443D-8A4F-769665368C28}"/>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1" name="Freeform 59" descr="Ninety degree arrow pointing up to the right.">
            <a:extLst>
              <a:ext uri="{FF2B5EF4-FFF2-40B4-BE49-F238E27FC236}">
                <a16:creationId xmlns:a16="http://schemas.microsoft.com/office/drawing/2014/main" id="{D1DFE268-D008-4F1E-8964-4CBD22E92CC0}"/>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4" name="Freeform 62" descr="Ninety degree arrow pointing down to the left.">
            <a:extLst>
              <a:ext uri="{FF2B5EF4-FFF2-40B4-BE49-F238E27FC236}">
                <a16:creationId xmlns:a16="http://schemas.microsoft.com/office/drawing/2014/main" id="{CA21A42D-942C-482D-BA20-61849C2EDED6}"/>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3" name="Freeform 61" descr="Ninety degree arrow pointing down to the right.">
            <a:extLst>
              <a:ext uri="{FF2B5EF4-FFF2-40B4-BE49-F238E27FC236}">
                <a16:creationId xmlns:a16="http://schemas.microsoft.com/office/drawing/2014/main" id="{3DAA0240-05BC-48F6-8AA2-25FCD736BF7F}"/>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3" name="Group 2" descr="Vertical arrows.">
            <a:extLst>
              <a:ext uri="{FF2B5EF4-FFF2-40B4-BE49-F238E27FC236}">
                <a16:creationId xmlns:a16="http://schemas.microsoft.com/office/drawing/2014/main" id="{ACBC5434-640F-4880-A6F9-3F3F87025572}"/>
              </a:ext>
            </a:extLst>
          </p:cNvPr>
          <p:cNvGrpSpPr/>
          <p:nvPr/>
        </p:nvGrpSpPr>
        <p:grpSpPr>
          <a:xfrm>
            <a:off x="1600200" y="3546475"/>
            <a:ext cx="608013" cy="1644650"/>
            <a:chOff x="1600200" y="3546475"/>
            <a:chExt cx="608013" cy="1644650"/>
          </a:xfrm>
        </p:grpSpPr>
        <p:cxnSp>
          <p:nvCxnSpPr>
            <p:cNvPr id="78" name="Straight Arrow Connector 77" descr="Down pointing vertical arrow.">
              <a:extLst>
                <a:ext uri="{FF2B5EF4-FFF2-40B4-BE49-F238E27FC236}">
                  <a16:creationId xmlns:a16="http://schemas.microsoft.com/office/drawing/2014/main" id="{82635242-9714-4273-852A-ADFDFD57AD54}"/>
                </a:ext>
              </a:extLst>
            </p:cNvPr>
            <p:cNvCxnSpPr/>
            <p:nvPr/>
          </p:nvCxnSpPr>
          <p:spPr>
            <a:xfrm rot="16200000">
              <a:off x="777875" y="43688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Up pointing vertical arrow.">
              <a:extLst>
                <a:ext uri="{FF2B5EF4-FFF2-40B4-BE49-F238E27FC236}">
                  <a16:creationId xmlns:a16="http://schemas.microsoft.com/office/drawing/2014/main" id="{96AC83DA-8713-4D98-96A9-FBD818D7A14D}"/>
                </a:ext>
              </a:extLst>
            </p:cNvPr>
            <p:cNvCxnSpPr/>
            <p:nvPr/>
          </p:nvCxnSpPr>
          <p:spPr>
            <a:xfrm rot="16200000">
              <a:off x="981075" y="43688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descr="Up and down pointing vertical arrow.">
              <a:extLst>
                <a:ext uri="{FF2B5EF4-FFF2-40B4-BE49-F238E27FC236}">
                  <a16:creationId xmlns:a16="http://schemas.microsoft.com/office/drawing/2014/main" id="{5CA9DB54-BC08-4D6D-BA50-C0E9B3ACF7AA}"/>
                </a:ext>
              </a:extLst>
            </p:cNvPr>
            <p:cNvCxnSpPr/>
            <p:nvPr/>
          </p:nvCxnSpPr>
          <p:spPr>
            <a:xfrm rot="16200000">
              <a:off x="1169988" y="4368800"/>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descr="Vertical line.">
              <a:extLst>
                <a:ext uri="{FF2B5EF4-FFF2-40B4-BE49-F238E27FC236}">
                  <a16:creationId xmlns:a16="http://schemas.microsoft.com/office/drawing/2014/main" id="{42B712A7-F2AD-4C16-AA36-2966C955ABCF}"/>
                </a:ext>
              </a:extLst>
            </p:cNvPr>
            <p:cNvCxnSpPr/>
            <p:nvPr/>
          </p:nvCxnSpPr>
          <p:spPr>
            <a:xfrm rot="16200000">
              <a:off x="1385888" y="4368800"/>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79" name="Group 26" descr="Vertical split single arrow pointing down.">
            <a:extLst>
              <a:ext uri="{FF2B5EF4-FFF2-40B4-BE49-F238E27FC236}">
                <a16:creationId xmlns:a16="http://schemas.microsoft.com/office/drawing/2014/main" id="{10F862FA-5788-475C-BE87-BAAE14B8FA8A}"/>
              </a:ext>
            </a:extLst>
          </p:cNvPr>
          <p:cNvGrpSpPr>
            <a:grpSpLocks/>
          </p:cNvGrpSpPr>
          <p:nvPr/>
        </p:nvGrpSpPr>
        <p:grpSpPr bwMode="auto">
          <a:xfrm rot="5400000">
            <a:off x="3347917" y="4147301"/>
            <a:ext cx="1484312" cy="331787"/>
            <a:chOff x="2684662" y="1051134"/>
            <a:chExt cx="1483636" cy="331243"/>
          </a:xfrm>
        </p:grpSpPr>
        <p:sp>
          <p:nvSpPr>
            <p:cNvPr id="80" name="Freeform 30">
              <a:extLst>
                <a:ext uri="{FF2B5EF4-FFF2-40B4-BE49-F238E27FC236}">
                  <a16:creationId xmlns:a16="http://schemas.microsoft.com/office/drawing/2014/main" id="{A11ED71A-E9A5-4290-8567-9B4E3CD48040}"/>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81" name="Straight Arrow Connector 80">
              <a:extLst>
                <a:ext uri="{FF2B5EF4-FFF2-40B4-BE49-F238E27FC236}">
                  <a16:creationId xmlns:a16="http://schemas.microsoft.com/office/drawing/2014/main" id="{2308C8B6-B101-4859-9A88-3B1BF5D23709}"/>
                </a:ext>
              </a:extLst>
            </p:cNvPr>
            <p:cNvCxnSpPr>
              <a:cxnSpLocks/>
            </p:cNvCxnSpPr>
            <p:nvPr/>
          </p:nvCxnSpPr>
          <p:spPr>
            <a:xfrm>
              <a:off x="3595473" y="1212795"/>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2" name="Group 29" descr="Vertical split double arrow pointing up.">
            <a:extLst>
              <a:ext uri="{FF2B5EF4-FFF2-40B4-BE49-F238E27FC236}">
                <a16:creationId xmlns:a16="http://schemas.microsoft.com/office/drawing/2014/main" id="{386A01B5-9D28-40AF-A10B-55B886C998B5}"/>
              </a:ext>
            </a:extLst>
          </p:cNvPr>
          <p:cNvGrpSpPr>
            <a:grpSpLocks/>
          </p:cNvGrpSpPr>
          <p:nvPr/>
        </p:nvGrpSpPr>
        <p:grpSpPr bwMode="auto">
          <a:xfrm rot="-5400000">
            <a:off x="4029747" y="4141745"/>
            <a:ext cx="1489076" cy="331788"/>
            <a:chOff x="2677644" y="1567527"/>
            <a:chExt cx="1488361" cy="331243"/>
          </a:xfrm>
        </p:grpSpPr>
        <p:sp>
          <p:nvSpPr>
            <p:cNvPr id="83" name="Freeform 34">
              <a:extLst>
                <a:ext uri="{FF2B5EF4-FFF2-40B4-BE49-F238E27FC236}">
                  <a16:creationId xmlns:a16="http://schemas.microsoft.com/office/drawing/2014/main" id="{DAC3AD83-546F-4396-A824-C694CBFF9BA8}"/>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84" name="Straight Arrow Connector 83">
              <a:extLst>
                <a:ext uri="{FF2B5EF4-FFF2-40B4-BE49-F238E27FC236}">
                  <a16:creationId xmlns:a16="http://schemas.microsoft.com/office/drawing/2014/main" id="{8265905F-1ADC-4D54-BEED-9F0FB8A5C635}"/>
                </a:ext>
              </a:extLst>
            </p:cNvPr>
            <p:cNvCxnSpPr>
              <a:cxnSpLocks/>
            </p:cNvCxnSpPr>
            <p:nvPr/>
          </p:nvCxnSpPr>
          <p:spPr>
            <a:xfrm>
              <a:off x="2677644" y="1730011"/>
              <a:ext cx="572812"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85" name="Elbow Connector 43" descr="Elbow vertical arrow pointing down (1).">
            <a:extLst>
              <a:ext uri="{FF2B5EF4-FFF2-40B4-BE49-F238E27FC236}">
                <a16:creationId xmlns:a16="http://schemas.microsoft.com/office/drawing/2014/main" id="{E34A2FF9-1D15-46C7-9B6E-72DD6C7DCAFD}"/>
              </a:ext>
            </a:extLst>
          </p:cNvPr>
          <p:cNvCxnSpPr>
            <a:cxnSpLocks/>
          </p:cNvCxnSpPr>
          <p:nvPr/>
        </p:nvCxnSpPr>
        <p:spPr>
          <a:xfrm rot="5400000">
            <a:off x="5535546" y="4281487"/>
            <a:ext cx="1636712" cy="182563"/>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6" name="Elbow Connector 44" descr="Elbow vertical arrow pointing down (2).">
            <a:extLst>
              <a:ext uri="{FF2B5EF4-FFF2-40B4-BE49-F238E27FC236}">
                <a16:creationId xmlns:a16="http://schemas.microsoft.com/office/drawing/2014/main" id="{27BC1B28-438E-4421-A69D-CDAEF2051940}"/>
              </a:ext>
            </a:extLst>
          </p:cNvPr>
          <p:cNvCxnSpPr>
            <a:cxnSpLocks/>
          </p:cNvCxnSpPr>
          <p:nvPr/>
        </p:nvCxnSpPr>
        <p:spPr>
          <a:xfrm rot="5400000" flipV="1">
            <a:off x="5922896" y="4281487"/>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Elbow Connector 46" descr="Elbow vertical arrow pointing up (1).">
            <a:extLst>
              <a:ext uri="{FF2B5EF4-FFF2-40B4-BE49-F238E27FC236}">
                <a16:creationId xmlns:a16="http://schemas.microsoft.com/office/drawing/2014/main" id="{87B0072E-4E5E-4D14-B207-FA53BD821A98}"/>
              </a:ext>
            </a:extLst>
          </p:cNvPr>
          <p:cNvCxnSpPr>
            <a:cxnSpLocks/>
          </p:cNvCxnSpPr>
          <p:nvPr/>
        </p:nvCxnSpPr>
        <p:spPr>
          <a:xfrm rot="5400000" flipV="1">
            <a:off x="6346758" y="428148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7" name="Elbow Connector 45" descr="Elbow vertical arrow pointing up (2).">
            <a:extLst>
              <a:ext uri="{FF2B5EF4-FFF2-40B4-BE49-F238E27FC236}">
                <a16:creationId xmlns:a16="http://schemas.microsoft.com/office/drawing/2014/main" id="{E384B3D0-6899-4D25-B2C3-F2AD8D7266C6}"/>
              </a:ext>
            </a:extLst>
          </p:cNvPr>
          <p:cNvCxnSpPr>
            <a:cxnSpLocks/>
          </p:cNvCxnSpPr>
          <p:nvPr/>
        </p:nvCxnSpPr>
        <p:spPr>
          <a:xfrm rot="5400000">
            <a:off x="6653939" y="4280694"/>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 name="Group 3" descr="Forty-five degree arrows. ">
            <a:extLst>
              <a:ext uri="{FF2B5EF4-FFF2-40B4-BE49-F238E27FC236}">
                <a16:creationId xmlns:a16="http://schemas.microsoft.com/office/drawing/2014/main" id="{F32D17DA-EB06-46A7-B2A5-1C7DC6215EC0}"/>
              </a:ext>
            </a:extLst>
          </p:cNvPr>
          <p:cNvGrpSpPr/>
          <p:nvPr/>
        </p:nvGrpSpPr>
        <p:grpSpPr>
          <a:xfrm>
            <a:off x="8016710" y="4179722"/>
            <a:ext cx="2074580" cy="429931"/>
            <a:chOff x="8016710" y="4179722"/>
            <a:chExt cx="2074580" cy="429931"/>
          </a:xfrm>
        </p:grpSpPr>
        <p:cxnSp>
          <p:nvCxnSpPr>
            <p:cNvPr id="97" name="Straight Arrow Connector 96">
              <a:extLst>
                <a:ext uri="{FF2B5EF4-FFF2-40B4-BE49-F238E27FC236}">
                  <a16:creationId xmlns:a16="http://schemas.microsoft.com/office/drawing/2014/main" id="{AA31E01A-F8F4-4904-93CC-A34AD84031EF}"/>
                </a:ext>
              </a:extLst>
            </p:cNvPr>
            <p:cNvCxnSpPr/>
            <p:nvPr/>
          </p:nvCxnSpPr>
          <p:spPr>
            <a:xfrm rot="18900000" flipH="1">
              <a:off x="8016710" y="4179722"/>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80C0FCF-E800-43A1-87DD-73A9189681AF}"/>
                </a:ext>
              </a:extLst>
            </p:cNvPr>
            <p:cNvCxnSpPr>
              <a:cxnSpLocks/>
            </p:cNvCxnSpPr>
            <p:nvPr/>
          </p:nvCxnSpPr>
          <p:spPr>
            <a:xfrm rot="18900000" flipH="1">
              <a:off x="8160394" y="4323407"/>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3531EB4-6F6B-410A-8FA7-BB0FE5716807}"/>
                </a:ext>
              </a:extLst>
            </p:cNvPr>
            <p:cNvCxnSpPr/>
            <p:nvPr/>
          </p:nvCxnSpPr>
          <p:spPr>
            <a:xfrm rot="18900000" flipH="1">
              <a:off x="8293976" y="4456988"/>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2D5936-86FF-478F-B62E-13B603561F36}"/>
                </a:ext>
              </a:extLst>
            </p:cNvPr>
            <p:cNvCxnSpPr/>
            <p:nvPr/>
          </p:nvCxnSpPr>
          <p:spPr>
            <a:xfrm rot="18900000" flipH="1">
              <a:off x="8446640" y="460965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 name="Group 4" descr="135 degree arrows.">
            <a:extLst>
              <a:ext uri="{FF2B5EF4-FFF2-40B4-BE49-F238E27FC236}">
                <a16:creationId xmlns:a16="http://schemas.microsoft.com/office/drawing/2014/main" id="{2D9532B7-0B71-4613-901E-2D0A21BA4784}"/>
              </a:ext>
            </a:extLst>
          </p:cNvPr>
          <p:cNvGrpSpPr/>
          <p:nvPr/>
        </p:nvGrpSpPr>
        <p:grpSpPr>
          <a:xfrm>
            <a:off x="10494895" y="3357395"/>
            <a:ext cx="429930" cy="2074581"/>
            <a:chOff x="10494895" y="3357395"/>
            <a:chExt cx="429930" cy="2074581"/>
          </a:xfrm>
        </p:grpSpPr>
        <p:cxnSp>
          <p:nvCxnSpPr>
            <p:cNvPr id="101" name="Straight Arrow Connector 100">
              <a:extLst>
                <a:ext uri="{FF2B5EF4-FFF2-40B4-BE49-F238E27FC236}">
                  <a16:creationId xmlns:a16="http://schemas.microsoft.com/office/drawing/2014/main" id="{864E391B-350E-4D67-A790-5010B6E60191}"/>
                </a:ext>
              </a:extLst>
            </p:cNvPr>
            <p:cNvCxnSpPr>
              <a:cxnSpLocks/>
            </p:cNvCxnSpPr>
            <p:nvPr/>
          </p:nvCxnSpPr>
          <p:spPr>
            <a:xfrm rot="2700000">
              <a:off x="9672570" y="4609651"/>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3BE02CC-354D-4A47-98A4-442C6FFD44D9}"/>
                </a:ext>
              </a:extLst>
            </p:cNvPr>
            <p:cNvCxnSpPr>
              <a:cxnSpLocks/>
            </p:cNvCxnSpPr>
            <p:nvPr/>
          </p:nvCxnSpPr>
          <p:spPr>
            <a:xfrm rot="2700000">
              <a:off x="9825234" y="4456986"/>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1D3BDCE-973D-4C38-824B-79B67881B627}"/>
                </a:ext>
              </a:extLst>
            </p:cNvPr>
            <p:cNvCxnSpPr>
              <a:cxnSpLocks/>
            </p:cNvCxnSpPr>
            <p:nvPr/>
          </p:nvCxnSpPr>
          <p:spPr>
            <a:xfrm rot="2700000">
              <a:off x="9958816" y="4323405"/>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9E537C-9F08-4570-B667-77A92EF506CA}"/>
                </a:ext>
              </a:extLst>
            </p:cNvPr>
            <p:cNvCxnSpPr>
              <a:cxnSpLocks/>
            </p:cNvCxnSpPr>
            <p:nvPr/>
          </p:nvCxnSpPr>
          <p:spPr>
            <a:xfrm rot="2700000">
              <a:off x="10102500" y="417972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9323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F55F0C8D-AA60-D798-E2AA-36BC27AF9B56}"/>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23262" cy="644278"/>
          </a:xfrm>
        </p:spPr>
        <p:txBody>
          <a:bodyPr/>
          <a:lstStyle/>
          <a:p>
            <a:pPr>
              <a:tabLst>
                <a:tab pos="10971213" algn="l"/>
              </a:tabLst>
            </a:pPr>
            <a:r>
              <a:rPr lang="en-US" altLang="en-US" dirty="0"/>
              <a:t>General Icons	5/5</a:t>
            </a:r>
          </a:p>
        </p:txBody>
      </p:sp>
      <p:pic>
        <p:nvPicPr>
          <p:cNvPr id="51" name="Picture 7" descr="AWS Marketplace general service icon.">
            <a:extLst>
              <a:ext uri="{FF2B5EF4-FFF2-40B4-BE49-F238E27FC236}">
                <a16:creationId xmlns:a16="http://schemas.microsoft.com/office/drawing/2014/main" id="{5CD2527B-1552-4D0D-8B5E-10C2E2071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9">
            <a:extLst>
              <a:ext uri="{FF2B5EF4-FFF2-40B4-BE49-F238E27FC236}">
                <a16:creationId xmlns:a16="http://schemas.microsoft.com/office/drawing/2014/main" id="{E6EF20A6-FCC0-4D34-9FAA-6B342DBB78A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Multimedia resource icon for the General Icons category.">
            <a:extLst>
              <a:ext uri="{FF2B5EF4-FFF2-40B4-BE49-F238E27FC236}">
                <a16:creationId xmlns:a16="http://schemas.microsoft.com/office/drawing/2014/main" id="{106B0CBB-675C-3F5F-479B-447E46A9DAB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696" y="2854357"/>
            <a:ext cx="457200" cy="457200"/>
          </a:xfrm>
          <a:prstGeom prst="rect">
            <a:avLst/>
          </a:prstGeom>
        </p:spPr>
      </p:pic>
      <p:sp>
        <p:nvSpPr>
          <p:cNvPr id="40" name="TextBox 33">
            <a:extLst>
              <a:ext uri="{FF2B5EF4-FFF2-40B4-BE49-F238E27FC236}">
                <a16:creationId xmlns:a16="http://schemas.microsoft.com/office/drawing/2014/main" id="{1EAE4518-F2CE-503A-D73F-7B85ABF17EA3}"/>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Multimedia</a:t>
            </a:r>
          </a:p>
        </p:txBody>
      </p:sp>
      <p:pic>
        <p:nvPicPr>
          <p:cNvPr id="24" name="Graphic 24" descr="Programming language resource icon for the General Icons category.">
            <a:extLst>
              <a:ext uri="{FF2B5EF4-FFF2-40B4-BE49-F238E27FC236}">
                <a16:creationId xmlns:a16="http://schemas.microsoft.com/office/drawing/2014/main" id="{3A975DB8-9823-A64A-7FCA-85B1A3126C0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5">
            <a:extLst>
              <a:ext uri="{FF2B5EF4-FFF2-40B4-BE49-F238E27FC236}">
                <a16:creationId xmlns:a16="http://schemas.microsoft.com/office/drawing/2014/main" id="{5FCEE08A-5114-F427-D6E5-1BF5CDE0934A}"/>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Programming language</a:t>
            </a:r>
          </a:p>
        </p:txBody>
      </p:sp>
      <p:pic>
        <p:nvPicPr>
          <p:cNvPr id="18" name="Graphic 24" descr="Source code resource icon for the General Icons category.">
            <a:extLst>
              <a:ext uri="{FF2B5EF4-FFF2-40B4-BE49-F238E27FC236}">
                <a16:creationId xmlns:a16="http://schemas.microsoft.com/office/drawing/2014/main" id="{C7467D36-2551-3C87-53BA-D668D52654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5">
            <a:extLst>
              <a:ext uri="{FF2B5EF4-FFF2-40B4-BE49-F238E27FC236}">
                <a16:creationId xmlns:a16="http://schemas.microsoft.com/office/drawing/2014/main" id="{798B8805-F821-5B27-C977-4CAA89540B58}"/>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Source code</a:t>
            </a:r>
          </a:p>
        </p:txBody>
      </p:sp>
      <p:pic>
        <p:nvPicPr>
          <p:cNvPr id="22" name="Graphic 16" descr="Logs resource icon for the General Icons category.">
            <a:extLst>
              <a:ext uri="{FF2B5EF4-FFF2-40B4-BE49-F238E27FC236}">
                <a16:creationId xmlns:a16="http://schemas.microsoft.com/office/drawing/2014/main" id="{5404DEA8-5137-0323-687D-18EA05C0C37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33">
            <a:extLst>
              <a:ext uri="{FF2B5EF4-FFF2-40B4-BE49-F238E27FC236}">
                <a16:creationId xmlns:a16="http://schemas.microsoft.com/office/drawing/2014/main" id="{B436C4C8-E2F3-9FCC-4CF0-2A53C925B7F4}"/>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Logs</a:t>
            </a:r>
          </a:p>
        </p:txBody>
      </p:sp>
      <p:pic>
        <p:nvPicPr>
          <p:cNvPr id="20" name="Graphic 16" descr="JSON script resource icon for the General Icons category.">
            <a:extLst>
              <a:ext uri="{FF2B5EF4-FFF2-40B4-BE49-F238E27FC236}">
                <a16:creationId xmlns:a16="http://schemas.microsoft.com/office/drawing/2014/main" id="{AB1A65D1-BF99-858E-12A8-0AFBC2FC1D5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3">
            <a:extLst>
              <a:ext uri="{FF2B5EF4-FFF2-40B4-BE49-F238E27FC236}">
                <a16:creationId xmlns:a16="http://schemas.microsoft.com/office/drawing/2014/main" id="{519EEFB1-D6DC-4EDD-59CE-3CE87C21EC3E}"/>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JSON script</a:t>
            </a:r>
          </a:p>
        </p:txBody>
      </p:sp>
      <p:pic>
        <p:nvPicPr>
          <p:cNvPr id="16" name="Graphic 16" descr="Document resource icon for the General Icons category.">
            <a:extLst>
              <a:ext uri="{FF2B5EF4-FFF2-40B4-BE49-F238E27FC236}">
                <a16:creationId xmlns:a16="http://schemas.microsoft.com/office/drawing/2014/main" id="{0F338DED-4274-F9FD-74C6-7D939DB105E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3">
            <a:extLst>
              <a:ext uri="{FF2B5EF4-FFF2-40B4-BE49-F238E27FC236}">
                <a16:creationId xmlns:a16="http://schemas.microsoft.com/office/drawing/2014/main" id="{8A922213-2050-37CE-0F5D-E3E9410F381E}"/>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Document</a:t>
            </a:r>
          </a:p>
        </p:txBody>
      </p:sp>
      <p:pic>
        <p:nvPicPr>
          <p:cNvPr id="14" name="Graphic 16" descr="Documents resource icon for the General Icons category.">
            <a:extLst>
              <a:ext uri="{FF2B5EF4-FFF2-40B4-BE49-F238E27FC236}">
                <a16:creationId xmlns:a16="http://schemas.microsoft.com/office/drawing/2014/main" id="{BDC34E6C-EB51-1773-F08C-4E3EFBCE2E7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3">
            <a:extLst>
              <a:ext uri="{FF2B5EF4-FFF2-40B4-BE49-F238E27FC236}">
                <a16:creationId xmlns:a16="http://schemas.microsoft.com/office/drawing/2014/main" id="{A0975A6A-C260-769C-7B91-B3358A508532}"/>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Documents</a:t>
            </a:r>
          </a:p>
        </p:txBody>
      </p:sp>
      <p:pic>
        <p:nvPicPr>
          <p:cNvPr id="11" name="Graphic 8" descr="Folder resource icon for the General Icons category.">
            <a:extLst>
              <a:ext uri="{FF2B5EF4-FFF2-40B4-BE49-F238E27FC236}">
                <a16:creationId xmlns:a16="http://schemas.microsoft.com/office/drawing/2014/main" id="{A8B4E665-65F4-074F-5E04-3B77ED1E1A1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6">
            <a:extLst>
              <a:ext uri="{FF2B5EF4-FFF2-40B4-BE49-F238E27FC236}">
                <a16:creationId xmlns:a16="http://schemas.microsoft.com/office/drawing/2014/main" id="{F2CFDC99-ECF5-9B1B-778D-B8EEDCBA5033}"/>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Folder</a:t>
            </a:r>
          </a:p>
        </p:txBody>
      </p:sp>
      <p:pic>
        <p:nvPicPr>
          <p:cNvPr id="44" name="Graphic 8" descr="Folders resource icon for the General Icons category.">
            <a:extLst>
              <a:ext uri="{FF2B5EF4-FFF2-40B4-BE49-F238E27FC236}">
                <a16:creationId xmlns:a16="http://schemas.microsoft.com/office/drawing/2014/main" id="{2CEDD92A-5A51-210A-0985-AC195945A2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6">
            <a:extLst>
              <a:ext uri="{FF2B5EF4-FFF2-40B4-BE49-F238E27FC236}">
                <a16:creationId xmlns:a16="http://schemas.microsoft.com/office/drawing/2014/main" id="{2ACACF17-E1CB-25AB-E3BF-1AF430F141D9}"/>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Folders</a:t>
            </a:r>
          </a:p>
        </p:txBody>
      </p:sp>
      <p:pic>
        <p:nvPicPr>
          <p:cNvPr id="29" name="Graphic 16" descr="Data table resource icon for the General Icons category.">
            <a:extLst>
              <a:ext uri="{FF2B5EF4-FFF2-40B4-BE49-F238E27FC236}">
                <a16:creationId xmlns:a16="http://schemas.microsoft.com/office/drawing/2014/main" id="{2E8B945C-6942-AF8B-A4D8-F31C1DC82CC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3">
            <a:extLst>
              <a:ext uri="{FF2B5EF4-FFF2-40B4-BE49-F238E27FC236}">
                <a16:creationId xmlns:a16="http://schemas.microsoft.com/office/drawing/2014/main" id="{A362C9A9-490D-5959-205F-D1EFC8DEA89C}"/>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Data table</a:t>
            </a:r>
          </a:p>
        </p:txBody>
      </p:sp>
      <p:pic>
        <p:nvPicPr>
          <p:cNvPr id="33" name="Graphic 44" descr="Magnifying glass resource icon for the General Icons category.">
            <a:extLst>
              <a:ext uri="{FF2B5EF4-FFF2-40B4-BE49-F238E27FC236}">
                <a16:creationId xmlns:a16="http://schemas.microsoft.com/office/drawing/2014/main" id="{C45CF739-158D-CAC7-8F65-F29F1A3AB119}"/>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9">
            <a:extLst>
              <a:ext uri="{FF2B5EF4-FFF2-40B4-BE49-F238E27FC236}">
                <a16:creationId xmlns:a16="http://schemas.microsoft.com/office/drawing/2014/main" id="{B78D9A03-2B92-E9DE-D040-F2D7F4B87AB7}"/>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Magnifying glass</a:t>
            </a:r>
          </a:p>
        </p:txBody>
      </p:sp>
      <p:pic>
        <p:nvPicPr>
          <p:cNvPr id="31" name="Graphic 8" descr="Generic application resource icon for the General Icons category.">
            <a:extLst>
              <a:ext uri="{FF2B5EF4-FFF2-40B4-BE49-F238E27FC236}">
                <a16:creationId xmlns:a16="http://schemas.microsoft.com/office/drawing/2014/main" id="{87D831BF-234E-96BD-DF1B-8EC69D4BE418}"/>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6">
            <a:extLst>
              <a:ext uri="{FF2B5EF4-FFF2-40B4-BE49-F238E27FC236}">
                <a16:creationId xmlns:a16="http://schemas.microsoft.com/office/drawing/2014/main" id="{A4742802-8A7B-6210-D62B-D23493E0F082}"/>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Generic application</a:t>
            </a:r>
          </a:p>
        </p:txBody>
      </p:sp>
      <p:pic>
        <p:nvPicPr>
          <p:cNvPr id="39" name="Graphic 50" descr="Email resource icon for the General Icons category.">
            <a:extLst>
              <a:ext uri="{FF2B5EF4-FFF2-40B4-BE49-F238E27FC236}">
                <a16:creationId xmlns:a16="http://schemas.microsoft.com/office/drawing/2014/main" id="{E42DD814-5DBF-33FC-C23C-A9CF2FF0C945}"/>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47">
            <a:extLst>
              <a:ext uri="{FF2B5EF4-FFF2-40B4-BE49-F238E27FC236}">
                <a16:creationId xmlns:a16="http://schemas.microsoft.com/office/drawing/2014/main" id="{8BE87BCF-6B49-B278-17AF-9B812FB9BD97}"/>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Email</a:t>
            </a:r>
          </a:p>
        </p:txBody>
      </p:sp>
      <p:pic>
        <p:nvPicPr>
          <p:cNvPr id="9" name="Graphic 16" descr="Metrics, Data visualization resource icon for the General Icons category.">
            <a:extLst>
              <a:ext uri="{FF2B5EF4-FFF2-40B4-BE49-F238E27FC236}">
                <a16:creationId xmlns:a16="http://schemas.microsoft.com/office/drawing/2014/main" id="{3F631850-38D2-4CE0-D3E1-B68A1FCFA72B}"/>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3">
            <a:extLst>
              <a:ext uri="{FF2B5EF4-FFF2-40B4-BE49-F238E27FC236}">
                <a16:creationId xmlns:a16="http://schemas.microsoft.com/office/drawing/2014/main" id="{115A863D-E5B3-B062-9967-2B0F6B1EF226}"/>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Metrics,</a:t>
            </a:r>
            <a:b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b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Data visualization</a:t>
            </a:r>
          </a:p>
        </p:txBody>
      </p:sp>
      <p:pic>
        <p:nvPicPr>
          <p:cNvPr id="34" name="Graphic 14" descr="Git repository resource icon for the General Icons category.">
            <a:extLst>
              <a:ext uri="{FF2B5EF4-FFF2-40B4-BE49-F238E27FC236}">
                <a16:creationId xmlns:a16="http://schemas.microsoft.com/office/drawing/2014/main" id="{1B244F1D-E2AA-1D64-93AC-18C3FD0B159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1">
            <a:extLst>
              <a:ext uri="{FF2B5EF4-FFF2-40B4-BE49-F238E27FC236}">
                <a16:creationId xmlns:a16="http://schemas.microsoft.com/office/drawing/2014/main" id="{F8B8244F-30B3-126A-4330-2D7A27172F2B}"/>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Git repository</a:t>
            </a:r>
          </a:p>
        </p:txBody>
      </p:sp>
      <p:pic>
        <p:nvPicPr>
          <p:cNvPr id="26" name="Graphic 13" descr="AWS Management Console resource icon for the General Icons category.">
            <a:extLst>
              <a:ext uri="{FF2B5EF4-FFF2-40B4-BE49-F238E27FC236}">
                <a16:creationId xmlns:a16="http://schemas.microsoft.com/office/drawing/2014/main" id="{4757ADA4-BC18-E814-021F-F55C72129144}"/>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0">
            <a:extLst>
              <a:ext uri="{FF2B5EF4-FFF2-40B4-BE49-F238E27FC236}">
                <a16:creationId xmlns:a16="http://schemas.microsoft.com/office/drawing/2014/main" id="{A28F41D2-90E2-7C09-D65D-1C61F9847BA5}"/>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AWS Management Console</a:t>
            </a:r>
          </a:p>
        </p:txBody>
      </p:sp>
      <p:pic>
        <p:nvPicPr>
          <p:cNvPr id="36" name="Graphic 17" descr="Camera resource icon for the General Icons category.">
            <a:extLst>
              <a:ext uri="{FF2B5EF4-FFF2-40B4-BE49-F238E27FC236}">
                <a16:creationId xmlns:a16="http://schemas.microsoft.com/office/drawing/2014/main" id="{33661498-91FE-D4E5-618B-2B2C2CCCF6AF}"/>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4">
            <a:extLst>
              <a:ext uri="{FF2B5EF4-FFF2-40B4-BE49-F238E27FC236}">
                <a16:creationId xmlns:a16="http://schemas.microsoft.com/office/drawing/2014/main" id="{265BBBFE-0CD1-C019-65C1-408D65F83EB7}"/>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Camera</a:t>
            </a:r>
          </a:p>
        </p:txBody>
      </p:sp>
      <p:pic>
        <p:nvPicPr>
          <p:cNvPr id="3" name="Graphic 18" descr="Question resource icon for the General Icons category.">
            <a:extLst>
              <a:ext uri="{FF2B5EF4-FFF2-40B4-BE49-F238E27FC236}">
                <a16:creationId xmlns:a16="http://schemas.microsoft.com/office/drawing/2014/main" id="{E4C25B51-95C6-F85C-B64B-9892B95411E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5">
            <a:extLst>
              <a:ext uri="{FF2B5EF4-FFF2-40B4-BE49-F238E27FC236}">
                <a16:creationId xmlns:a16="http://schemas.microsoft.com/office/drawing/2014/main" id="{4FED61A4-021D-465F-F1C0-22444AF16FFF}"/>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Question</a:t>
            </a:r>
          </a:p>
        </p:txBody>
      </p:sp>
      <p:pic>
        <p:nvPicPr>
          <p:cNvPr id="6" name="Graphic 15" descr="Gear resource icon for the General Icons category.">
            <a:extLst>
              <a:ext uri="{FF2B5EF4-FFF2-40B4-BE49-F238E27FC236}">
                <a16:creationId xmlns:a16="http://schemas.microsoft.com/office/drawing/2014/main" id="{248C2B12-FD53-E46F-AE48-745BBBEDACB8}"/>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2">
            <a:extLst>
              <a:ext uri="{FF2B5EF4-FFF2-40B4-BE49-F238E27FC236}">
                <a16:creationId xmlns:a16="http://schemas.microsoft.com/office/drawing/2014/main" id="{0265B357-F575-B8D4-925F-2AB57556282A}"/>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Gear</a:t>
            </a:r>
          </a:p>
        </p:txBody>
      </p:sp>
      <p:pic>
        <p:nvPicPr>
          <p:cNvPr id="41" name="Graphic 15" descr="Recover resource icon for the General Icons category.">
            <a:extLst>
              <a:ext uri="{FF2B5EF4-FFF2-40B4-BE49-F238E27FC236}">
                <a16:creationId xmlns:a16="http://schemas.microsoft.com/office/drawing/2014/main" id="{3028026A-F7DE-05D9-3C93-E60E0D43C1D4}"/>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2">
            <a:extLst>
              <a:ext uri="{FF2B5EF4-FFF2-40B4-BE49-F238E27FC236}">
                <a16:creationId xmlns:a16="http://schemas.microsoft.com/office/drawing/2014/main" id="{DFCADF81-84DA-DA05-E610-DF172BD01342}"/>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Recover</a:t>
            </a:r>
          </a:p>
        </p:txBody>
      </p:sp>
    </p:spTree>
    <p:extLst>
      <p:ext uri="{BB962C8B-B14F-4D97-AF65-F5344CB8AC3E}">
        <p14:creationId xmlns:p14="http://schemas.microsoft.com/office/powerpoint/2010/main" val="3520361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7" name="Slide Number Placeholder 6">
            <a:extLst>
              <a:ext uri="{FF2B5EF4-FFF2-40B4-BE49-F238E27FC236}">
                <a16:creationId xmlns:a16="http://schemas.microsoft.com/office/drawing/2014/main" id="{08754E10-DE8E-498B-1834-8B1FB3710E63}"/>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13637" cy="644278"/>
          </a:xfrm>
        </p:spPr>
        <p:txBody>
          <a:bodyPr/>
          <a:lstStyle/>
          <a:p>
            <a:pPr>
              <a:tabLst>
                <a:tab pos="10971213" algn="l"/>
              </a:tabLst>
            </a:pPr>
            <a:r>
              <a:rPr lang="en-US" altLang="en-US" dirty="0"/>
              <a:t>General Icons	4/5</a:t>
            </a:r>
          </a:p>
        </p:txBody>
      </p:sp>
      <p:pic>
        <p:nvPicPr>
          <p:cNvPr id="66" name="Picture 7" descr="AWS Marketplace general service icon.">
            <a:extLst>
              <a:ext uri="{FF2B5EF4-FFF2-40B4-BE49-F238E27FC236}">
                <a16:creationId xmlns:a16="http://schemas.microsoft.com/office/drawing/2014/main" id="{D0FA19BD-3E93-4BC9-9AAA-143B9F3DC6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9">
            <a:extLst>
              <a:ext uri="{FF2B5EF4-FFF2-40B4-BE49-F238E27FC236}">
                <a16:creationId xmlns:a16="http://schemas.microsoft.com/office/drawing/2014/main" id="{D51F30F4-4FFC-4CF1-BF83-F60FE8B6616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Client resource icon for the General Icons category.">
            <a:extLst>
              <a:ext uri="{FF2B5EF4-FFF2-40B4-BE49-F238E27FC236}">
                <a16:creationId xmlns:a16="http://schemas.microsoft.com/office/drawing/2014/main" id="{58F0913E-EAA6-48A7-6D40-6F039279CD3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705" y="2837644"/>
            <a:ext cx="457200" cy="457200"/>
          </a:xfrm>
          <a:prstGeom prst="rect">
            <a:avLst/>
          </a:prstGeom>
        </p:spPr>
      </p:pic>
      <p:sp>
        <p:nvSpPr>
          <p:cNvPr id="2" name="TextBox 25">
            <a:extLst>
              <a:ext uri="{FF2B5EF4-FFF2-40B4-BE49-F238E27FC236}">
                <a16:creationId xmlns:a16="http://schemas.microsoft.com/office/drawing/2014/main" id="{C5400D1C-0630-9B1F-9579-A466416052D9}"/>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Client</a:t>
            </a:r>
          </a:p>
        </p:txBody>
      </p:sp>
      <p:pic>
        <p:nvPicPr>
          <p:cNvPr id="45" name="Graphic 44" descr="Mobile client resource icon for the General Icons category.">
            <a:extLst>
              <a:ext uri="{FF2B5EF4-FFF2-40B4-BE49-F238E27FC236}">
                <a16:creationId xmlns:a16="http://schemas.microsoft.com/office/drawing/2014/main" id="{9C8DD451-82C0-9B13-99AB-E71725585B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99048" y="2837644"/>
            <a:ext cx="457200" cy="457200"/>
          </a:xfrm>
          <a:prstGeom prst="rect">
            <a:avLst/>
          </a:prstGeom>
        </p:spPr>
      </p:pic>
      <p:sp>
        <p:nvSpPr>
          <p:cNvPr id="10" name="TextBox 32">
            <a:extLst>
              <a:ext uri="{FF2B5EF4-FFF2-40B4-BE49-F238E27FC236}">
                <a16:creationId xmlns:a16="http://schemas.microsoft.com/office/drawing/2014/main" id="{E869C4B1-7B31-9A08-75E5-E1A778749FDB}"/>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Mobile client</a:t>
            </a:r>
          </a:p>
        </p:txBody>
      </p:sp>
      <p:pic>
        <p:nvPicPr>
          <p:cNvPr id="46" name="Graphic 45" descr="Disk resource icon for the General Icons category.">
            <a:extLst>
              <a:ext uri="{FF2B5EF4-FFF2-40B4-BE49-F238E27FC236}">
                <a16:creationId xmlns:a16="http://schemas.microsoft.com/office/drawing/2014/main" id="{1492F6F7-8BB5-C347-836B-00ED4DE5815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624831" y="2837644"/>
            <a:ext cx="457200" cy="457200"/>
          </a:xfrm>
          <a:prstGeom prst="rect">
            <a:avLst/>
          </a:prstGeom>
        </p:spPr>
      </p:pic>
      <p:sp>
        <p:nvSpPr>
          <p:cNvPr id="3" name="TextBox 26">
            <a:extLst>
              <a:ext uri="{FF2B5EF4-FFF2-40B4-BE49-F238E27FC236}">
                <a16:creationId xmlns:a16="http://schemas.microsoft.com/office/drawing/2014/main" id="{A8114362-4B3A-28A3-19A4-C82AA978E49C}"/>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Disk</a:t>
            </a:r>
          </a:p>
        </p:txBody>
      </p:sp>
      <p:pic>
        <p:nvPicPr>
          <p:cNvPr id="44" name="Graphic 43" descr="Server resource icon for the General Icons category.">
            <a:extLst>
              <a:ext uri="{FF2B5EF4-FFF2-40B4-BE49-F238E27FC236}">
                <a16:creationId xmlns:a16="http://schemas.microsoft.com/office/drawing/2014/main" id="{1E418C5F-4887-BEA9-6876-29586D37B7C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650615" y="2837644"/>
            <a:ext cx="457200" cy="457200"/>
          </a:xfrm>
          <a:prstGeom prst="rect">
            <a:avLst/>
          </a:prstGeom>
        </p:spPr>
      </p:pic>
      <p:sp>
        <p:nvSpPr>
          <p:cNvPr id="20" name="TextBox 38">
            <a:extLst>
              <a:ext uri="{FF2B5EF4-FFF2-40B4-BE49-F238E27FC236}">
                <a16:creationId xmlns:a16="http://schemas.microsoft.com/office/drawing/2014/main" id="{D5D1BE13-4B89-C35E-24A2-CFDE28E6D71F}"/>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Server</a:t>
            </a:r>
          </a:p>
        </p:txBody>
      </p:sp>
      <p:pic>
        <p:nvPicPr>
          <p:cNvPr id="21" name="Graphic 10" descr="Servers resource icon for the General Icons category.">
            <a:extLst>
              <a:ext uri="{FF2B5EF4-FFF2-40B4-BE49-F238E27FC236}">
                <a16:creationId xmlns:a16="http://schemas.microsoft.com/office/drawing/2014/main" id="{082B05BD-0E86-4659-659C-1CDAB87E301F}"/>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7">
            <a:extLst>
              <a:ext uri="{FF2B5EF4-FFF2-40B4-BE49-F238E27FC236}">
                <a16:creationId xmlns:a16="http://schemas.microsoft.com/office/drawing/2014/main" id="{BE519773-FA52-5930-FBA3-B5F69984156A}"/>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Servers</a:t>
            </a:r>
          </a:p>
        </p:txBody>
      </p:sp>
      <p:pic>
        <p:nvPicPr>
          <p:cNvPr id="48" name="Graphic 47" descr="Tape storage resource icon for the General Icons category.">
            <a:extLst>
              <a:ext uri="{FF2B5EF4-FFF2-40B4-BE49-F238E27FC236}">
                <a16:creationId xmlns:a16="http://schemas.microsoft.com/office/drawing/2014/main" id="{A60E17A6-B961-CB21-3C5D-7D64FA97F64E}"/>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702183" y="2837644"/>
            <a:ext cx="457200" cy="457200"/>
          </a:xfrm>
          <a:prstGeom prst="rect">
            <a:avLst/>
          </a:prstGeom>
        </p:spPr>
      </p:pic>
      <p:sp>
        <p:nvSpPr>
          <p:cNvPr id="17" name="TextBox 37">
            <a:extLst>
              <a:ext uri="{FF2B5EF4-FFF2-40B4-BE49-F238E27FC236}">
                <a16:creationId xmlns:a16="http://schemas.microsoft.com/office/drawing/2014/main" id="{DB24A60B-E614-50E2-A7F8-BD1A746910C0}"/>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Tape storage</a:t>
            </a:r>
          </a:p>
        </p:txBody>
      </p:sp>
      <p:pic>
        <p:nvPicPr>
          <p:cNvPr id="47" name="Graphic 46" descr="Database resource icon for the General Icons category.">
            <a:extLst>
              <a:ext uri="{FF2B5EF4-FFF2-40B4-BE49-F238E27FC236}">
                <a16:creationId xmlns:a16="http://schemas.microsoft.com/office/drawing/2014/main" id="{9D1576C7-4014-BE89-B7C9-66CF920E84B4}"/>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727967" y="2837644"/>
            <a:ext cx="457200" cy="457200"/>
          </a:xfrm>
          <a:prstGeom prst="rect">
            <a:avLst/>
          </a:prstGeom>
        </p:spPr>
      </p:pic>
      <p:sp>
        <p:nvSpPr>
          <p:cNvPr id="4" name="TextBox 28">
            <a:extLst>
              <a:ext uri="{FF2B5EF4-FFF2-40B4-BE49-F238E27FC236}">
                <a16:creationId xmlns:a16="http://schemas.microsoft.com/office/drawing/2014/main" id="{48BDD753-A057-9075-23AA-1FE6DDED1BB8}"/>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Database</a:t>
            </a:r>
          </a:p>
        </p:txBody>
      </p:sp>
      <p:pic>
        <p:nvPicPr>
          <p:cNvPr id="28" name="Graphic 11" descr="Cold storage resource icon for the General Icons category.">
            <a:extLst>
              <a:ext uri="{FF2B5EF4-FFF2-40B4-BE49-F238E27FC236}">
                <a16:creationId xmlns:a16="http://schemas.microsoft.com/office/drawing/2014/main" id="{12A9E1D6-3E61-5DFD-F52A-BE22566A2C2C}"/>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D1435A23-3577-A2CE-4A36-3E91315B7A55}"/>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Cold storage</a:t>
            </a:r>
          </a:p>
        </p:txBody>
      </p:sp>
      <p:pic>
        <p:nvPicPr>
          <p:cNvPr id="34" name="Graphic 16" descr="Data stream resource icon for the General Icons category.">
            <a:extLst>
              <a:ext uri="{FF2B5EF4-FFF2-40B4-BE49-F238E27FC236}">
                <a16:creationId xmlns:a16="http://schemas.microsoft.com/office/drawing/2014/main" id="{6240116A-ED30-A4FB-B614-A38838B24E38}"/>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3">
            <a:extLst>
              <a:ext uri="{FF2B5EF4-FFF2-40B4-BE49-F238E27FC236}">
                <a16:creationId xmlns:a16="http://schemas.microsoft.com/office/drawing/2014/main" id="{29188A0D-E26F-A3C4-BDEE-7054F1EB670E}"/>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Data stream</a:t>
            </a:r>
          </a:p>
        </p:txBody>
      </p:sp>
      <p:pic>
        <p:nvPicPr>
          <p:cNvPr id="57" name="Graphic 56" descr="Internet resource icon for the General Icons category.">
            <a:extLst>
              <a:ext uri="{FF2B5EF4-FFF2-40B4-BE49-F238E27FC236}">
                <a16:creationId xmlns:a16="http://schemas.microsoft.com/office/drawing/2014/main" id="{B442A924-5184-31D8-4F67-B10956EEDCB4}"/>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575705" y="3923495"/>
            <a:ext cx="457200" cy="457200"/>
          </a:xfrm>
          <a:prstGeom prst="rect">
            <a:avLst/>
          </a:prstGeom>
        </p:spPr>
      </p:pic>
      <p:sp>
        <p:nvSpPr>
          <p:cNvPr id="5" name="TextBox 29">
            <a:extLst>
              <a:ext uri="{FF2B5EF4-FFF2-40B4-BE49-F238E27FC236}">
                <a16:creationId xmlns:a16="http://schemas.microsoft.com/office/drawing/2014/main" id="{208A05A9-2307-B0E3-DC15-C4C841B939CC}"/>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Internet</a:t>
            </a:r>
          </a:p>
        </p:txBody>
      </p:sp>
      <p:pic>
        <p:nvPicPr>
          <p:cNvPr id="56" name="Graphic 55" descr="Internet alt1 resource icon for the General Icons category.">
            <a:extLst>
              <a:ext uri="{FF2B5EF4-FFF2-40B4-BE49-F238E27FC236}">
                <a16:creationId xmlns:a16="http://schemas.microsoft.com/office/drawing/2014/main" id="{48851C11-C31C-20E5-4447-CA0F160477D4}"/>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603833" y="3923495"/>
            <a:ext cx="457200" cy="457200"/>
          </a:xfrm>
          <a:prstGeom prst="rect">
            <a:avLst/>
          </a:prstGeom>
        </p:spPr>
      </p:pic>
      <p:sp>
        <p:nvSpPr>
          <p:cNvPr id="6" name="TextBox 30">
            <a:extLst>
              <a:ext uri="{FF2B5EF4-FFF2-40B4-BE49-F238E27FC236}">
                <a16:creationId xmlns:a16="http://schemas.microsoft.com/office/drawing/2014/main" id="{FD89154C-0599-AF84-E9BD-3599B10697C3}"/>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Internet alt1</a:t>
            </a:r>
          </a:p>
        </p:txBody>
      </p:sp>
      <p:pic>
        <p:nvPicPr>
          <p:cNvPr id="55" name="Graphic 54" descr="Internet alt2 resource icon for the General Icons category.">
            <a:extLst>
              <a:ext uri="{FF2B5EF4-FFF2-40B4-BE49-F238E27FC236}">
                <a16:creationId xmlns:a16="http://schemas.microsoft.com/office/drawing/2014/main" id="{8C60BF61-E747-53BF-F4B2-EB9DC2866DD5}"/>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4628933" y="3923495"/>
            <a:ext cx="457200" cy="457200"/>
          </a:xfrm>
          <a:prstGeom prst="rect">
            <a:avLst/>
          </a:prstGeom>
        </p:spPr>
      </p:pic>
      <p:sp>
        <p:nvSpPr>
          <p:cNvPr id="9" name="TextBox 31">
            <a:extLst>
              <a:ext uri="{FF2B5EF4-FFF2-40B4-BE49-F238E27FC236}">
                <a16:creationId xmlns:a16="http://schemas.microsoft.com/office/drawing/2014/main" id="{685D58A9-C28E-9126-0E7E-8E0824D5F71C}"/>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Internet alt2</a:t>
            </a:r>
          </a:p>
        </p:txBody>
      </p:sp>
      <p:pic>
        <p:nvPicPr>
          <p:cNvPr id="30" name="Graphic 21" descr="Globe resource icon for the General Icons category.">
            <a:extLst>
              <a:ext uri="{FF2B5EF4-FFF2-40B4-BE49-F238E27FC236}">
                <a16:creationId xmlns:a16="http://schemas.microsoft.com/office/drawing/2014/main" id="{9C257BF4-488B-534E-E87C-C9A4B693A5D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8">
            <a:extLst>
              <a:ext uri="{FF2B5EF4-FFF2-40B4-BE49-F238E27FC236}">
                <a16:creationId xmlns:a16="http://schemas.microsoft.com/office/drawing/2014/main" id="{054B1231-71F5-27F8-DDDD-4A765FDC8F8B}"/>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Globe</a:t>
            </a:r>
          </a:p>
        </p:txBody>
      </p:sp>
      <p:pic>
        <p:nvPicPr>
          <p:cNvPr id="54" name="Graphic 53" descr="Office building resource icon for the General Icons category.">
            <a:extLst>
              <a:ext uri="{FF2B5EF4-FFF2-40B4-BE49-F238E27FC236}">
                <a16:creationId xmlns:a16="http://schemas.microsoft.com/office/drawing/2014/main" id="{4D47F489-6E42-C50C-9E00-16C6FC102139}"/>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679133" y="3923495"/>
            <a:ext cx="457200" cy="457200"/>
          </a:xfrm>
          <a:prstGeom prst="rect">
            <a:avLst/>
          </a:prstGeom>
        </p:spPr>
      </p:pic>
      <p:sp>
        <p:nvSpPr>
          <p:cNvPr id="14" name="TextBox 34">
            <a:extLst>
              <a:ext uri="{FF2B5EF4-FFF2-40B4-BE49-F238E27FC236}">
                <a16:creationId xmlns:a16="http://schemas.microsoft.com/office/drawing/2014/main" id="{69DD2137-8CD4-068C-6577-D4996D23FBBE}"/>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Office building</a:t>
            </a:r>
          </a:p>
        </p:txBody>
      </p:sp>
      <p:pic>
        <p:nvPicPr>
          <p:cNvPr id="12" name="Graphic 6" descr="Firewall resource icon for the General Icons category.">
            <a:extLst>
              <a:ext uri="{FF2B5EF4-FFF2-40B4-BE49-F238E27FC236}">
                <a16:creationId xmlns:a16="http://schemas.microsoft.com/office/drawing/2014/main" id="{D4C7A257-B574-542E-723B-B4B63E15C8A3}"/>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5">
            <a:extLst>
              <a:ext uri="{FF2B5EF4-FFF2-40B4-BE49-F238E27FC236}">
                <a16:creationId xmlns:a16="http://schemas.microsoft.com/office/drawing/2014/main" id="{CEAD839B-C1C3-FF03-24D8-0A985943C75F}"/>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Firewall</a:t>
            </a:r>
          </a:p>
        </p:txBody>
      </p:sp>
      <p:pic>
        <p:nvPicPr>
          <p:cNvPr id="53" name="Graphic 52" descr="SAML token resource icon for the General Icons category.">
            <a:extLst>
              <a:ext uri="{FF2B5EF4-FFF2-40B4-BE49-F238E27FC236}">
                <a16:creationId xmlns:a16="http://schemas.microsoft.com/office/drawing/2014/main" id="{7B9FD347-FDA3-059F-C616-96AD7BA56086}"/>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8729333" y="3923495"/>
            <a:ext cx="457200" cy="457200"/>
          </a:xfrm>
          <a:prstGeom prst="rect">
            <a:avLst/>
          </a:prstGeom>
        </p:spPr>
      </p:pic>
      <p:sp>
        <p:nvSpPr>
          <p:cNvPr id="15" name="TextBox 35">
            <a:extLst>
              <a:ext uri="{FF2B5EF4-FFF2-40B4-BE49-F238E27FC236}">
                <a16:creationId xmlns:a16="http://schemas.microsoft.com/office/drawing/2014/main" id="{77F5E8E0-D98A-9666-CBEF-194B2AC36EB0}"/>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SAML token</a:t>
            </a:r>
          </a:p>
        </p:txBody>
      </p:sp>
      <p:pic>
        <p:nvPicPr>
          <p:cNvPr id="52" name="Graphic 51" descr="SSL padlock resource icon for the General Icons category.">
            <a:extLst>
              <a:ext uri="{FF2B5EF4-FFF2-40B4-BE49-F238E27FC236}">
                <a16:creationId xmlns:a16="http://schemas.microsoft.com/office/drawing/2014/main" id="{C901034A-10B1-7229-D009-1E980C39CCA0}"/>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9754433" y="3923495"/>
            <a:ext cx="457200" cy="457200"/>
          </a:xfrm>
          <a:prstGeom prst="rect">
            <a:avLst/>
          </a:prstGeom>
        </p:spPr>
      </p:pic>
      <p:sp>
        <p:nvSpPr>
          <p:cNvPr id="16" name="TextBox 36">
            <a:extLst>
              <a:ext uri="{FF2B5EF4-FFF2-40B4-BE49-F238E27FC236}">
                <a16:creationId xmlns:a16="http://schemas.microsoft.com/office/drawing/2014/main" id="{B476069B-CAA5-9C2C-FEBD-CFC7EA93322D}"/>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SSL padlock</a:t>
            </a:r>
          </a:p>
        </p:txBody>
      </p:sp>
      <p:pic>
        <p:nvPicPr>
          <p:cNvPr id="36" name="Graphic 16" descr="Credentials resource icon for the General Icons category.">
            <a:extLst>
              <a:ext uri="{FF2B5EF4-FFF2-40B4-BE49-F238E27FC236}">
                <a16:creationId xmlns:a16="http://schemas.microsoft.com/office/drawing/2014/main" id="{0B62B965-2319-6ED7-41A5-A7C50C69D6B1}"/>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3">
            <a:extLst>
              <a:ext uri="{FF2B5EF4-FFF2-40B4-BE49-F238E27FC236}">
                <a16:creationId xmlns:a16="http://schemas.microsoft.com/office/drawing/2014/main" id="{8E440A88-29EF-2E44-6841-4FCB1A67755C}"/>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Credentials</a:t>
            </a:r>
          </a:p>
        </p:txBody>
      </p:sp>
      <p:pic>
        <p:nvPicPr>
          <p:cNvPr id="31" name="Graphic 22" descr="Shield resource icon for the General Icons category.">
            <a:extLst>
              <a:ext uri="{FF2B5EF4-FFF2-40B4-BE49-F238E27FC236}">
                <a16:creationId xmlns:a16="http://schemas.microsoft.com/office/drawing/2014/main" id="{57885452-9F9A-7B0D-D0F2-5165561B26DD}"/>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9">
            <a:extLst>
              <a:ext uri="{FF2B5EF4-FFF2-40B4-BE49-F238E27FC236}">
                <a16:creationId xmlns:a16="http://schemas.microsoft.com/office/drawing/2014/main" id="{E0B2FFEF-B3EB-6692-A885-BD653C938BE6}"/>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Shield</a:t>
            </a:r>
          </a:p>
        </p:txBody>
      </p:sp>
      <p:pic>
        <p:nvPicPr>
          <p:cNvPr id="42" name="Graphic 23" descr="Alert resource icon for the General Icons category.">
            <a:extLst>
              <a:ext uri="{FF2B5EF4-FFF2-40B4-BE49-F238E27FC236}">
                <a16:creationId xmlns:a16="http://schemas.microsoft.com/office/drawing/2014/main" id="{019553ED-747A-E1BA-6B43-8DCE8D34BF49}"/>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8">
            <a:extLst>
              <a:ext uri="{FF2B5EF4-FFF2-40B4-BE49-F238E27FC236}">
                <a16:creationId xmlns:a16="http://schemas.microsoft.com/office/drawing/2014/main" id="{65FDE174-7E51-F080-8426-8AC7544452D8}"/>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Alert</a:t>
            </a:r>
          </a:p>
        </p:txBody>
      </p:sp>
      <p:pic>
        <p:nvPicPr>
          <p:cNvPr id="50" name="Graphic 49" descr="Toolkit resource icon for the General Icons category.">
            <a:extLst>
              <a:ext uri="{FF2B5EF4-FFF2-40B4-BE49-F238E27FC236}">
                <a16:creationId xmlns:a16="http://schemas.microsoft.com/office/drawing/2014/main" id="{E9BDE60F-0E16-B4F8-2074-535910481A9C}"/>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4627156" y="5024947"/>
            <a:ext cx="457200" cy="457200"/>
          </a:xfrm>
          <a:prstGeom prst="rect">
            <a:avLst/>
          </a:prstGeom>
        </p:spPr>
      </p:pic>
      <p:sp>
        <p:nvSpPr>
          <p:cNvPr id="25" name="TextBox 41">
            <a:extLst>
              <a:ext uri="{FF2B5EF4-FFF2-40B4-BE49-F238E27FC236}">
                <a16:creationId xmlns:a16="http://schemas.microsoft.com/office/drawing/2014/main" id="{2634500E-7F4D-747F-542D-75BC2F43B51E}"/>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Toolkit</a:t>
            </a:r>
          </a:p>
        </p:txBody>
      </p:sp>
      <p:pic>
        <p:nvPicPr>
          <p:cNvPr id="51" name="Graphic 50" descr="SDK resource icon for the General Icons category.">
            <a:extLst>
              <a:ext uri="{FF2B5EF4-FFF2-40B4-BE49-F238E27FC236}">
                <a16:creationId xmlns:a16="http://schemas.microsoft.com/office/drawing/2014/main" id="{B5BDC462-001C-3BE6-8066-6475B663EDF6}"/>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5654395" y="5024947"/>
            <a:ext cx="457200" cy="457200"/>
          </a:xfrm>
          <a:prstGeom prst="rect">
            <a:avLst/>
          </a:prstGeom>
        </p:spPr>
      </p:pic>
      <p:sp>
        <p:nvSpPr>
          <p:cNvPr id="19" name="TextBox 42">
            <a:extLst>
              <a:ext uri="{FF2B5EF4-FFF2-40B4-BE49-F238E27FC236}">
                <a16:creationId xmlns:a16="http://schemas.microsoft.com/office/drawing/2014/main" id="{79289E8F-3DE1-FC99-8FD0-68D0A57E71B5}"/>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SDK</a:t>
            </a:r>
          </a:p>
        </p:txBody>
      </p:sp>
      <p:pic>
        <p:nvPicPr>
          <p:cNvPr id="13" name="Graphic 22" descr="User resource icon for the General Icons category.">
            <a:extLst>
              <a:ext uri="{FF2B5EF4-FFF2-40B4-BE49-F238E27FC236}">
                <a16:creationId xmlns:a16="http://schemas.microsoft.com/office/drawing/2014/main" id="{D0AC0931-C3F4-A5B7-3F7C-D03B0DA5C4BB}"/>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6691259"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9">
            <a:extLst>
              <a:ext uri="{FF2B5EF4-FFF2-40B4-BE49-F238E27FC236}">
                <a16:creationId xmlns:a16="http://schemas.microsoft.com/office/drawing/2014/main" id="{C32434BD-C8E9-8667-FD87-5EBA108576B4}"/>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User</a:t>
            </a:r>
          </a:p>
        </p:txBody>
      </p:sp>
      <p:pic>
        <p:nvPicPr>
          <p:cNvPr id="26" name="Graphic 22" descr="Authenticated user resource icon for the General Icons category.">
            <a:extLst>
              <a:ext uri="{FF2B5EF4-FFF2-40B4-BE49-F238E27FC236}">
                <a16:creationId xmlns:a16="http://schemas.microsoft.com/office/drawing/2014/main" id="{22A01C5C-E007-D542-869D-743BF8C06124}"/>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9">
            <a:extLst>
              <a:ext uri="{FF2B5EF4-FFF2-40B4-BE49-F238E27FC236}">
                <a16:creationId xmlns:a16="http://schemas.microsoft.com/office/drawing/2014/main" id="{AFB8334D-4DA3-21C4-DE6A-73F4028B7BDE}"/>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Authenticated user</a:t>
            </a:r>
          </a:p>
        </p:txBody>
      </p:sp>
      <p:pic>
        <p:nvPicPr>
          <p:cNvPr id="23" name="Graphic 23" descr="Users resource icon for the General Icons category.">
            <a:extLst>
              <a:ext uri="{FF2B5EF4-FFF2-40B4-BE49-F238E27FC236}">
                <a16:creationId xmlns:a16="http://schemas.microsoft.com/office/drawing/2014/main" id="{9FA965F2-5F6E-177C-B1A7-8EA04069858A}"/>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40">
            <a:extLst>
              <a:ext uri="{FF2B5EF4-FFF2-40B4-BE49-F238E27FC236}">
                <a16:creationId xmlns:a16="http://schemas.microsoft.com/office/drawing/2014/main" id="{4227B9E8-29F6-83D4-46D3-6961395559E3}"/>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Users</a:t>
            </a:r>
          </a:p>
        </p:txBody>
      </p:sp>
      <p:pic>
        <p:nvPicPr>
          <p:cNvPr id="49" name="Graphic 48" descr="Forums resource icon for the General Icons category.">
            <a:extLst>
              <a:ext uri="{FF2B5EF4-FFF2-40B4-BE49-F238E27FC236}">
                <a16:creationId xmlns:a16="http://schemas.microsoft.com/office/drawing/2014/main" id="{4D026113-2277-C6DD-6DA3-80BF42BC5FD4}"/>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9763351" y="5024947"/>
            <a:ext cx="457200" cy="457200"/>
          </a:xfrm>
          <a:prstGeom prst="rect">
            <a:avLst/>
          </a:prstGeom>
        </p:spPr>
      </p:pic>
      <p:sp>
        <p:nvSpPr>
          <p:cNvPr id="40" name="TextBox 27">
            <a:extLst>
              <a:ext uri="{FF2B5EF4-FFF2-40B4-BE49-F238E27FC236}">
                <a16:creationId xmlns:a16="http://schemas.microsoft.com/office/drawing/2014/main" id="{46E38371-8895-DD81-DA86-89EC6154B7D9}"/>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Forums</a:t>
            </a:r>
          </a:p>
        </p:txBody>
      </p:sp>
      <p:pic>
        <p:nvPicPr>
          <p:cNvPr id="38" name="Graphic 20" descr="Chat resource icon for the General Icons category.">
            <a:extLst>
              <a:ext uri="{FF2B5EF4-FFF2-40B4-BE49-F238E27FC236}">
                <a16:creationId xmlns:a16="http://schemas.microsoft.com/office/drawing/2014/main" id="{6FD3D614-DBDB-B2A3-63F2-A20B45CF508D}"/>
              </a:ext>
            </a:extLst>
          </p:cNvPr>
          <p:cNvPicPr>
            <a:picLocks noChangeAspect="1" noChangeArrowheads="1"/>
          </p:cNvPicPr>
          <p:nvPr/>
        </p:nvPicPr>
        <p:blipFill>
          <a:blip r:embed="rId56">
            <a:extLst>
              <a:ext uri="{96DAC541-7B7A-43D3-8B79-37D633B846F1}">
                <asvg:svgBlip xmlns:asvg="http://schemas.microsoft.com/office/drawing/2016/SVG/main" r:embed="rId57"/>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7">
            <a:extLst>
              <a:ext uri="{FF2B5EF4-FFF2-40B4-BE49-F238E27FC236}">
                <a16:creationId xmlns:a16="http://schemas.microsoft.com/office/drawing/2014/main" id="{D37BBA90-DA3D-DDC3-250E-439A75880CAE}"/>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Chat</a:t>
            </a:r>
          </a:p>
        </p:txBody>
      </p:sp>
    </p:spTree>
    <p:extLst>
      <p:ext uri="{BB962C8B-B14F-4D97-AF65-F5344CB8AC3E}">
        <p14:creationId xmlns:p14="http://schemas.microsoft.com/office/powerpoint/2010/main" val="3489955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 name="Slide Number Placeholder 8">
            <a:extLst>
              <a:ext uri="{FF2B5EF4-FFF2-40B4-BE49-F238E27FC236}">
                <a16:creationId xmlns:a16="http://schemas.microsoft.com/office/drawing/2014/main" id="{A703A3AE-2786-DFB4-A016-BA86F20B1034}"/>
              </a:ext>
            </a:extLst>
          </p:cNvPr>
          <p:cNvSpPr>
            <a:spLocks noGrp="1"/>
          </p:cNvSpPr>
          <p:nvPr>
            <p:ph type="sldNum" sz="quarter" idx="10"/>
          </p:nvPr>
        </p:nvSpPr>
        <p:spPr>
          <a:xfrm>
            <a:off x="11431056" y="6289500"/>
            <a:ext cx="424223"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a:xfrm>
            <a:off x="158579" y="304784"/>
            <a:ext cx="11709400" cy="644525"/>
          </a:xfrm>
        </p:spPr>
        <p:txBody>
          <a:bodyPr/>
          <a:lstStyle/>
          <a:p>
            <a:r>
              <a:rPr lang="en-US" altLang="en-US" dirty="0"/>
              <a:t>IT Solution:  k-port Company(</a:t>
            </a:r>
            <a:r>
              <a:rPr lang="ko-KR" altLang="en-US" dirty="0"/>
              <a:t>인프라 구성도</a:t>
            </a:r>
            <a:r>
              <a:rPr lang="en-US" altLang="en-US" dirty="0"/>
              <a:t>) </a:t>
            </a:r>
          </a:p>
        </p:txBody>
      </p:sp>
      <p:sp>
        <p:nvSpPr>
          <p:cNvPr id="10" name="Rectangle 9" descr="Group border and label">
            <a:extLst>
              <a:ext uri="{FF2B5EF4-FFF2-40B4-BE49-F238E27FC236}">
                <a16:creationId xmlns:a16="http://schemas.microsoft.com/office/drawing/2014/main" id="{DD4BD7D6-DD90-E343-06DA-A0086DDCF611}"/>
              </a:ext>
              <a:ext uri="{C183D7F6-B498-43B3-948B-1728B52AA6E4}">
                <adec:decorative xmlns:adec="http://schemas.microsoft.com/office/drawing/2017/decorative" val="0"/>
              </a:ext>
            </a:extLst>
          </p:cNvPr>
          <p:cNvSpPr/>
          <p:nvPr/>
        </p:nvSpPr>
        <p:spPr>
          <a:xfrm>
            <a:off x="3078690" y="1298448"/>
            <a:ext cx="8872010" cy="45482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9" name="background">
            <a:extLst>
              <a:ext uri="{FF2B5EF4-FFF2-40B4-BE49-F238E27FC236}">
                <a16:creationId xmlns:a16="http://schemas.microsoft.com/office/drawing/2014/main" id="{A92F6F40-9C30-242F-6940-2814EB96A676}"/>
              </a:ext>
              <a:ext uri="{C183D7F6-B498-43B3-948B-1728B52AA6E4}">
                <adec:decorative xmlns:adec="http://schemas.microsoft.com/office/drawing/2017/decorative" val="1"/>
              </a:ext>
            </a:extLst>
          </p:cNvPr>
          <p:cNvSpPr/>
          <p:nvPr/>
        </p:nvSpPr>
        <p:spPr>
          <a:xfrm>
            <a:off x="7819693" y="1869234"/>
            <a:ext cx="413413" cy="4214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9" name="Graphic 23" descr="Users resource icon for the General Icons category.">
            <a:extLst>
              <a:ext uri="{FF2B5EF4-FFF2-40B4-BE49-F238E27FC236}">
                <a16:creationId xmlns:a16="http://schemas.microsoft.com/office/drawing/2014/main" id="{8C31F49D-AAC6-4597-8754-EEBBB76A355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600427" y="19750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44" descr="Mobile client resource icon for the General Icons category.">
            <a:extLst>
              <a:ext uri="{FF2B5EF4-FFF2-40B4-BE49-F238E27FC236}">
                <a16:creationId xmlns:a16="http://schemas.microsoft.com/office/drawing/2014/main" id="{537307A8-D6CC-43DC-B940-85A63EDD015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848131" y="1690994"/>
            <a:ext cx="457200" cy="457200"/>
          </a:xfrm>
          <a:prstGeom prst="rect">
            <a:avLst/>
          </a:prstGeom>
        </p:spPr>
      </p:pic>
      <p:pic>
        <p:nvPicPr>
          <p:cNvPr id="41" name="Graphic 42" descr="Client resource icon for the General Icons category.">
            <a:extLst>
              <a:ext uri="{FF2B5EF4-FFF2-40B4-BE49-F238E27FC236}">
                <a16:creationId xmlns:a16="http://schemas.microsoft.com/office/drawing/2014/main" id="{5DCC90AD-0828-4558-97B3-7061A91980D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830986" y="2321344"/>
            <a:ext cx="457200" cy="457200"/>
          </a:xfrm>
          <a:prstGeom prst="rect">
            <a:avLst/>
          </a:prstGeom>
        </p:spPr>
      </p:pic>
      <p:pic>
        <p:nvPicPr>
          <p:cNvPr id="42" name="Graphic 24" descr="Amazon Simple Notification Service (Amazon SNS) service icon.">
            <a:extLst>
              <a:ext uri="{FF2B5EF4-FFF2-40B4-BE49-F238E27FC236}">
                <a16:creationId xmlns:a16="http://schemas.microsoft.com/office/drawing/2014/main" id="{14B4615A-FC07-487B-8076-DFD7DE6C6D0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792186" y="3344452"/>
            <a:ext cx="518629" cy="518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43">
            <a:extLst>
              <a:ext uri="{FF2B5EF4-FFF2-40B4-BE49-F238E27FC236}">
                <a16:creationId xmlns:a16="http://schemas.microsoft.com/office/drawing/2014/main" id="{B48574EA-4AB2-4717-AA24-0FA071504F6A}"/>
              </a:ext>
            </a:extLst>
          </p:cNvPr>
          <p:cNvSpPr txBox="1"/>
          <p:nvPr/>
        </p:nvSpPr>
        <p:spPr>
          <a:xfrm>
            <a:off x="4430076" y="3118565"/>
            <a:ext cx="1526814" cy="523220"/>
          </a:xfrm>
          <a:prstGeom prst="rect">
            <a:avLst/>
          </a:prstGeom>
          <a:noFill/>
        </p:spPr>
        <p:txBody>
          <a:bodyPr wrap="square">
            <a:spAutoFit/>
          </a:bodyPr>
          <a:lstStyle/>
          <a:p>
            <a:pPr algn="ctr" eaLnBrk="1" hangingPunct="1"/>
            <a:endParaRPr lang="en-US" altLang="en-US" sz="1400" dirty="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400" dirty="0">
                <a:solidFill>
                  <a:schemeClr val="bg1"/>
                </a:solidFill>
                <a:latin typeface="Arial" panose="020B0604020202020204" pitchFamily="34" charset="0"/>
                <a:ea typeface="Amazon Ember" panose="020B0603020204020204" pitchFamily="34" charset="0"/>
                <a:cs typeface="Arial" panose="020B0604020202020204" pitchFamily="34" charset="0"/>
              </a:rPr>
              <a:t>Amazon SNS</a:t>
            </a:r>
          </a:p>
        </p:txBody>
      </p:sp>
      <p:pic>
        <p:nvPicPr>
          <p:cNvPr id="45" name="Graphic 10" descr="Servers resource icon for the General Icons category.">
            <a:extLst>
              <a:ext uri="{FF2B5EF4-FFF2-40B4-BE49-F238E27FC236}">
                <a16:creationId xmlns:a16="http://schemas.microsoft.com/office/drawing/2014/main" id="{461B63E6-0C9B-4421-A5BE-C529B065E13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083673" y="185996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10" descr="Servers resource icon for the General Icons category.">
            <a:extLst>
              <a:ext uri="{FF2B5EF4-FFF2-40B4-BE49-F238E27FC236}">
                <a16:creationId xmlns:a16="http://schemas.microsoft.com/office/drawing/2014/main" id="{7643693D-FBEB-4CCF-A06A-F365ABFBB51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072821" y="25733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10" descr="Servers resource icon for the General Icons category.">
            <a:extLst>
              <a:ext uri="{FF2B5EF4-FFF2-40B4-BE49-F238E27FC236}">
                <a16:creationId xmlns:a16="http://schemas.microsoft.com/office/drawing/2014/main" id="{92E50950-B0C6-418B-80F1-ECEAC667609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077352" y="318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46" descr="Database resource icon for the General Icons category.">
            <a:extLst>
              <a:ext uri="{FF2B5EF4-FFF2-40B4-BE49-F238E27FC236}">
                <a16:creationId xmlns:a16="http://schemas.microsoft.com/office/drawing/2014/main" id="{A67D480B-6F9E-49E5-9B10-69034BFB6BC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1257691" y="1851382"/>
            <a:ext cx="457200" cy="457200"/>
          </a:xfrm>
          <a:prstGeom prst="rect">
            <a:avLst/>
          </a:prstGeom>
        </p:spPr>
      </p:pic>
      <p:pic>
        <p:nvPicPr>
          <p:cNvPr id="49" name="Graphic 46" descr="Database resource icon for the General Icons category.">
            <a:extLst>
              <a:ext uri="{FF2B5EF4-FFF2-40B4-BE49-F238E27FC236}">
                <a16:creationId xmlns:a16="http://schemas.microsoft.com/office/drawing/2014/main" id="{E94FB1FA-6FB5-4443-BC1F-09D273ED7483}"/>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1261768" y="2511207"/>
            <a:ext cx="457200" cy="457200"/>
          </a:xfrm>
          <a:prstGeom prst="rect">
            <a:avLst/>
          </a:prstGeom>
        </p:spPr>
      </p:pic>
      <p:pic>
        <p:nvPicPr>
          <p:cNvPr id="53" name="Graphic 46" descr="Database resource icon for the General Icons category.">
            <a:extLst>
              <a:ext uri="{FF2B5EF4-FFF2-40B4-BE49-F238E27FC236}">
                <a16:creationId xmlns:a16="http://schemas.microsoft.com/office/drawing/2014/main" id="{66C37423-268E-495F-BE16-9B81129B1ECC}"/>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1256082" y="3190550"/>
            <a:ext cx="457200" cy="457200"/>
          </a:xfrm>
          <a:prstGeom prst="rect">
            <a:avLst/>
          </a:prstGeom>
        </p:spPr>
      </p:pic>
      <p:cxnSp>
        <p:nvCxnSpPr>
          <p:cNvPr id="63" name="Straight Arrow Connector 75" descr="Vertical line.">
            <a:extLst>
              <a:ext uri="{FF2B5EF4-FFF2-40B4-BE49-F238E27FC236}">
                <a16:creationId xmlns:a16="http://schemas.microsoft.com/office/drawing/2014/main" id="{13A05EB9-6198-47B2-9525-14C5608B91B6}"/>
              </a:ext>
            </a:extLst>
          </p:cNvPr>
          <p:cNvCxnSpPr>
            <a:cxnSpLocks/>
            <a:stCxn id="74" idx="1"/>
            <a:endCxn id="39" idx="1"/>
          </p:cNvCxnSpPr>
          <p:nvPr/>
        </p:nvCxnSpPr>
        <p:spPr>
          <a:xfrm flipH="1" flipV="1">
            <a:off x="1057627" y="2203644"/>
            <a:ext cx="2727579" cy="2086009"/>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5" name="Graphic 23" descr="Alert resource icon for the General Icons category.">
            <a:extLst>
              <a:ext uri="{FF2B5EF4-FFF2-40B4-BE49-F238E27FC236}">
                <a16:creationId xmlns:a16="http://schemas.microsoft.com/office/drawing/2014/main" id="{A4113E82-16BC-47A1-9430-329A84DF715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flipH="1">
            <a:off x="11351615" y="3861253"/>
            <a:ext cx="424102" cy="42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31" descr="Email notification resource icon for the Amazon SNS service.">
            <a:extLst>
              <a:ext uri="{FF2B5EF4-FFF2-40B4-BE49-F238E27FC236}">
                <a16:creationId xmlns:a16="http://schemas.microsoft.com/office/drawing/2014/main" id="{19C63865-793E-4E8F-8BC1-039F4CEAFC0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02339" y="4420121"/>
            <a:ext cx="457200" cy="457200"/>
          </a:xfrm>
          <a:prstGeom prst="rect">
            <a:avLst/>
          </a:prstGeom>
        </p:spPr>
      </p:pic>
      <p:pic>
        <p:nvPicPr>
          <p:cNvPr id="67" name="Graphic 33" descr="HTTP notification resource icon for the Amazon SNS service.">
            <a:extLst>
              <a:ext uri="{FF2B5EF4-FFF2-40B4-BE49-F238E27FC236}">
                <a16:creationId xmlns:a16="http://schemas.microsoft.com/office/drawing/2014/main" id="{B9AB75CE-201C-441B-8188-33328DB351B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01476" y="4340776"/>
            <a:ext cx="457200" cy="457200"/>
          </a:xfrm>
          <a:prstGeom prst="rect">
            <a:avLst/>
          </a:prstGeom>
        </p:spPr>
      </p:pic>
      <p:sp>
        <p:nvSpPr>
          <p:cNvPr id="68" name="TextBox 18">
            <a:extLst>
              <a:ext uri="{FF2B5EF4-FFF2-40B4-BE49-F238E27FC236}">
                <a16:creationId xmlns:a16="http://schemas.microsoft.com/office/drawing/2014/main" id="{F55871D2-76C6-41A7-80D2-F3CFC90DA9DC}"/>
              </a:ext>
            </a:extLst>
          </p:cNvPr>
          <p:cNvSpPr txBox="1">
            <a:spLocks noChangeArrowheads="1"/>
          </p:cNvSpPr>
          <p:nvPr/>
        </p:nvSpPr>
        <p:spPr bwMode="auto">
          <a:xfrm>
            <a:off x="5146293" y="4071976"/>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69" name="TextBox 21">
            <a:extLst>
              <a:ext uri="{FF2B5EF4-FFF2-40B4-BE49-F238E27FC236}">
                <a16:creationId xmlns:a16="http://schemas.microsoft.com/office/drawing/2014/main" id="{D138BADB-6B78-450E-84BF-8A0206DA4578}"/>
              </a:ext>
            </a:extLst>
          </p:cNvPr>
          <p:cNvSpPr txBox="1">
            <a:spLocks noChangeArrowheads="1"/>
          </p:cNvSpPr>
          <p:nvPr/>
        </p:nvSpPr>
        <p:spPr bwMode="auto">
          <a:xfrm>
            <a:off x="3829557" y="4071977"/>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4" name="Rectangle 9" descr="Group border and label">
            <a:extLst>
              <a:ext uri="{FF2B5EF4-FFF2-40B4-BE49-F238E27FC236}">
                <a16:creationId xmlns:a16="http://schemas.microsoft.com/office/drawing/2014/main" id="{7B9E2802-71C7-4049-9679-AC44673975E7}"/>
              </a:ext>
              <a:ext uri="{C183D7F6-B498-43B3-948B-1728B52AA6E4}">
                <adec:decorative xmlns:adec="http://schemas.microsoft.com/office/drawing/2017/decorative" val="0"/>
              </a:ext>
            </a:extLst>
          </p:cNvPr>
          <p:cNvSpPr/>
          <p:nvPr/>
        </p:nvSpPr>
        <p:spPr>
          <a:xfrm>
            <a:off x="3785206" y="3342188"/>
            <a:ext cx="2731602" cy="189493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5" name="Graphic 8" descr="AWS Deep Learning AMIs service icon.">
            <a:extLst>
              <a:ext uri="{FF2B5EF4-FFF2-40B4-BE49-F238E27FC236}">
                <a16:creationId xmlns:a16="http://schemas.microsoft.com/office/drawing/2014/main" id="{3FC93007-D6C3-49D7-A427-092E7DB037E9}"/>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4353172" y="2023286"/>
            <a:ext cx="478722" cy="478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8" name="Straight Arrow Connector 75" descr="Vertical line.">
            <a:extLst>
              <a:ext uri="{FF2B5EF4-FFF2-40B4-BE49-F238E27FC236}">
                <a16:creationId xmlns:a16="http://schemas.microsoft.com/office/drawing/2014/main" id="{EB4342F9-00D1-4134-9737-F04E3E2EC29F}"/>
              </a:ext>
            </a:extLst>
          </p:cNvPr>
          <p:cNvCxnSpPr>
            <a:cxnSpLocks/>
            <a:endCxn id="39" idx="1"/>
          </p:cNvCxnSpPr>
          <p:nvPr/>
        </p:nvCxnSpPr>
        <p:spPr>
          <a:xfrm flipH="1">
            <a:off x="1057627" y="2203644"/>
            <a:ext cx="2681165"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4" name="TextBox 26">
            <a:extLst>
              <a:ext uri="{FF2B5EF4-FFF2-40B4-BE49-F238E27FC236}">
                <a16:creationId xmlns:a16="http://schemas.microsoft.com/office/drawing/2014/main" id="{F7AF0305-4BDD-48C4-8D6F-855EF935DD04}"/>
              </a:ext>
            </a:extLst>
          </p:cNvPr>
          <p:cNvSpPr txBox="1">
            <a:spLocks noChangeArrowheads="1"/>
          </p:cNvSpPr>
          <p:nvPr/>
        </p:nvSpPr>
        <p:spPr bwMode="auto">
          <a:xfrm>
            <a:off x="7119299" y="2798230"/>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Load Balancing</a:t>
            </a:r>
          </a:p>
        </p:txBody>
      </p:sp>
      <p:pic>
        <p:nvPicPr>
          <p:cNvPr id="87" name="Graphic 6" descr="AWS Deep Learning Containers service icon.">
            <a:extLst>
              <a:ext uri="{FF2B5EF4-FFF2-40B4-BE49-F238E27FC236}">
                <a16:creationId xmlns:a16="http://schemas.microsoft.com/office/drawing/2014/main" id="{9BD626D3-8ED5-44F4-9181-A209BBA1CB0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866844" y="1469481"/>
            <a:ext cx="455501" cy="455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Rectangle 9" descr="Group border and label">
            <a:extLst>
              <a:ext uri="{FF2B5EF4-FFF2-40B4-BE49-F238E27FC236}">
                <a16:creationId xmlns:a16="http://schemas.microsoft.com/office/drawing/2014/main" id="{CED7F6B9-90CE-46A1-8CAF-D3D354CE7E37}"/>
              </a:ext>
              <a:ext uri="{C183D7F6-B498-43B3-948B-1728B52AA6E4}">
                <adec:decorative xmlns:adec="http://schemas.microsoft.com/office/drawing/2017/decorative" val="0"/>
              </a:ext>
            </a:extLst>
          </p:cNvPr>
          <p:cNvSpPr/>
          <p:nvPr/>
        </p:nvSpPr>
        <p:spPr>
          <a:xfrm>
            <a:off x="3750388" y="1430994"/>
            <a:ext cx="2733400" cy="133399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0" name="TextBox 11">
            <a:extLst>
              <a:ext uri="{FF2B5EF4-FFF2-40B4-BE49-F238E27FC236}">
                <a16:creationId xmlns:a16="http://schemas.microsoft.com/office/drawing/2014/main" id="{A970520C-04BF-4DBA-BCB1-AC681458EC19}"/>
              </a:ext>
            </a:extLst>
          </p:cNvPr>
          <p:cNvSpPr txBox="1">
            <a:spLocks noChangeArrowheads="1"/>
          </p:cNvSpPr>
          <p:nvPr/>
        </p:nvSpPr>
        <p:spPr bwMode="auto">
          <a:xfrm>
            <a:off x="4224457" y="1449662"/>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 Learning Containers</a:t>
            </a:r>
          </a:p>
        </p:txBody>
      </p:sp>
      <p:pic>
        <p:nvPicPr>
          <p:cNvPr id="93" name="Graphic 17" descr="Amazon Textract service icon.">
            <a:extLst>
              <a:ext uri="{FF2B5EF4-FFF2-40B4-BE49-F238E27FC236}">
                <a16:creationId xmlns:a16="http://schemas.microsoft.com/office/drawing/2014/main" id="{529FFC51-03D0-43B5-87E1-3BC2F474F296}"/>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4960634" y="2034522"/>
            <a:ext cx="478722" cy="478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Graphic 23" descr="Amazon Translate service icon.">
            <a:extLst>
              <a:ext uri="{FF2B5EF4-FFF2-40B4-BE49-F238E27FC236}">
                <a16:creationId xmlns:a16="http://schemas.microsoft.com/office/drawing/2014/main" id="{A57FE0E1-3D95-4974-8C38-281E6D7EFBD3}"/>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5583466" y="2018297"/>
            <a:ext cx="494947" cy="49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4" name="TextBox 57353">
            <a:extLst>
              <a:ext uri="{FF2B5EF4-FFF2-40B4-BE49-F238E27FC236}">
                <a16:creationId xmlns:a16="http://schemas.microsoft.com/office/drawing/2014/main" id="{5110A9CC-D6BB-400E-A41C-3AA9AECA833E}"/>
              </a:ext>
            </a:extLst>
          </p:cNvPr>
          <p:cNvSpPr txBox="1"/>
          <p:nvPr/>
        </p:nvSpPr>
        <p:spPr>
          <a:xfrm>
            <a:off x="4326821" y="2495202"/>
            <a:ext cx="1985596" cy="307777"/>
          </a:xfrm>
          <a:prstGeom prst="rect">
            <a:avLst/>
          </a:prstGeom>
          <a:noFill/>
        </p:spPr>
        <p:txBody>
          <a:bodyPr wrap="square" rtlCol="0">
            <a:spAutoFit/>
          </a:bodyPr>
          <a:lstStyle/>
          <a:p>
            <a:r>
              <a:rPr lang="ko-KR" altLang="en-US" dirty="0">
                <a:solidFill>
                  <a:schemeClr val="bg1"/>
                </a:solidFill>
              </a:rPr>
              <a:t>자사 </a:t>
            </a:r>
            <a:r>
              <a:rPr lang="en-US" altLang="ko-KR" dirty="0">
                <a:solidFill>
                  <a:schemeClr val="bg1"/>
                </a:solidFill>
              </a:rPr>
              <a:t>AI</a:t>
            </a:r>
            <a:r>
              <a:rPr lang="ko-KR" altLang="en-US" dirty="0">
                <a:solidFill>
                  <a:schemeClr val="bg1"/>
                </a:solidFill>
              </a:rPr>
              <a:t> 번역 솔루션</a:t>
            </a:r>
          </a:p>
        </p:txBody>
      </p:sp>
      <p:sp>
        <p:nvSpPr>
          <p:cNvPr id="100" name="TextBox 40">
            <a:extLst>
              <a:ext uri="{FF2B5EF4-FFF2-40B4-BE49-F238E27FC236}">
                <a16:creationId xmlns:a16="http://schemas.microsoft.com/office/drawing/2014/main" id="{CBF20696-E2F7-4734-943F-B3404734B174}"/>
              </a:ext>
            </a:extLst>
          </p:cNvPr>
          <p:cNvSpPr txBox="1">
            <a:spLocks noChangeArrowheads="1"/>
          </p:cNvSpPr>
          <p:nvPr/>
        </p:nvSpPr>
        <p:spPr bwMode="auto">
          <a:xfrm>
            <a:off x="305110" y="237474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Users</a:t>
            </a:r>
          </a:p>
        </p:txBody>
      </p:sp>
      <p:grpSp>
        <p:nvGrpSpPr>
          <p:cNvPr id="102" name="Group 48" descr="Server contents group.">
            <a:extLst>
              <a:ext uri="{FF2B5EF4-FFF2-40B4-BE49-F238E27FC236}">
                <a16:creationId xmlns:a16="http://schemas.microsoft.com/office/drawing/2014/main" id="{9F80061A-EF87-40E4-820A-BB28E5ABA55E}"/>
              </a:ext>
            </a:extLst>
          </p:cNvPr>
          <p:cNvGrpSpPr/>
          <p:nvPr/>
        </p:nvGrpSpPr>
        <p:grpSpPr>
          <a:xfrm>
            <a:off x="9566480" y="1298448"/>
            <a:ext cx="2258163" cy="2554840"/>
            <a:chOff x="8034888" y="2722786"/>
            <a:chExt cx="3355098" cy="2265506"/>
          </a:xfrm>
        </p:grpSpPr>
        <p:sp>
          <p:nvSpPr>
            <p:cNvPr id="103" name="Rectangle 49">
              <a:extLst>
                <a:ext uri="{FF2B5EF4-FFF2-40B4-BE49-F238E27FC236}">
                  <a16:creationId xmlns:a16="http://schemas.microsoft.com/office/drawing/2014/main" id="{0FA43D61-3B54-4B7A-B41B-F0358F71E428}"/>
                </a:ext>
              </a:extLst>
            </p:cNvPr>
            <p:cNvSpPr/>
            <p:nvPr/>
          </p:nvSpPr>
          <p:spPr>
            <a:xfrm>
              <a:off x="8034888" y="2733957"/>
              <a:ext cx="3355098" cy="2254335"/>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p:txBody>
        </p:sp>
        <p:pic>
          <p:nvPicPr>
            <p:cNvPr id="104" name="Graphic 50" descr="Server contents group icon. ">
              <a:extLst>
                <a:ext uri="{FF2B5EF4-FFF2-40B4-BE49-F238E27FC236}">
                  <a16:creationId xmlns:a16="http://schemas.microsoft.com/office/drawing/2014/main" id="{E53819FF-A5E5-4A10-BBFA-B0650F0571E8}"/>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34888" y="2722786"/>
              <a:ext cx="531661" cy="381000"/>
            </a:xfrm>
            <a:prstGeom prst="rect">
              <a:avLst/>
            </a:prstGeom>
          </p:spPr>
        </p:pic>
      </p:grpSp>
      <p:sp>
        <p:nvSpPr>
          <p:cNvPr id="106" name="Rectangle 33" descr="Availability Zone group.">
            <a:extLst>
              <a:ext uri="{FF2B5EF4-FFF2-40B4-BE49-F238E27FC236}">
                <a16:creationId xmlns:a16="http://schemas.microsoft.com/office/drawing/2014/main" id="{6E68C100-926C-40AA-AD11-26525517C911}"/>
              </a:ext>
            </a:extLst>
          </p:cNvPr>
          <p:cNvSpPr/>
          <p:nvPr/>
        </p:nvSpPr>
        <p:spPr>
          <a:xfrm>
            <a:off x="9950148" y="1592235"/>
            <a:ext cx="1776339" cy="1538117"/>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dirty="0">
                <a:solidFill>
                  <a:schemeClr val="bg1"/>
                </a:solidFill>
                <a:latin typeface="Arial" panose="020B0604020202020204" pitchFamily="34" charset="0"/>
                <a:cs typeface="Arial" panose="020B0604020202020204" pitchFamily="34" charset="0"/>
              </a:rPr>
              <a:t>Active - Active</a:t>
            </a:r>
          </a:p>
        </p:txBody>
      </p:sp>
      <p:sp>
        <p:nvSpPr>
          <p:cNvPr id="108" name="Rectangle 61459" descr="Generic group dashed.">
            <a:extLst>
              <a:ext uri="{FF2B5EF4-FFF2-40B4-BE49-F238E27FC236}">
                <a16:creationId xmlns:a16="http://schemas.microsoft.com/office/drawing/2014/main" id="{D5D57EC2-1236-4DFA-AD97-EA41BF25ED9C}"/>
              </a:ext>
            </a:extLst>
          </p:cNvPr>
          <p:cNvSpPr/>
          <p:nvPr/>
        </p:nvSpPr>
        <p:spPr>
          <a:xfrm>
            <a:off x="9950148" y="3144035"/>
            <a:ext cx="1776339" cy="628397"/>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  standby</a:t>
            </a:r>
          </a:p>
        </p:txBody>
      </p:sp>
      <p:pic>
        <p:nvPicPr>
          <p:cNvPr id="109" name="Graphic 6" descr="Elastic Load Balancing service icon.">
            <a:extLst>
              <a:ext uri="{FF2B5EF4-FFF2-40B4-BE49-F238E27FC236}">
                <a16:creationId xmlns:a16="http://schemas.microsoft.com/office/drawing/2014/main" id="{E1DB13AE-5AFB-4D32-A74E-948757FA7181}"/>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846035" y="1713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0" name="Straight Arrow Connector 38">
            <a:extLst>
              <a:ext uri="{FF2B5EF4-FFF2-40B4-BE49-F238E27FC236}">
                <a16:creationId xmlns:a16="http://schemas.microsoft.com/office/drawing/2014/main" id="{CD4D08D8-BDA9-43DF-93F0-6F4644592254}"/>
              </a:ext>
              <a:ext uri="{C183D7F6-B498-43B3-948B-1728B52AA6E4}">
                <adec:decorative xmlns:adec="http://schemas.microsoft.com/office/drawing/2017/decorative" val="1"/>
              </a:ext>
            </a:extLst>
          </p:cNvPr>
          <p:cNvCxnSpPr>
            <a:cxnSpLocks/>
            <a:stCxn id="109" idx="3"/>
            <a:endCxn id="45" idx="1"/>
          </p:cNvCxnSpPr>
          <p:nvPr/>
        </p:nvCxnSpPr>
        <p:spPr>
          <a:xfrm flipV="1">
            <a:off x="8608035" y="2088569"/>
            <a:ext cx="1475638" cy="6271"/>
          </a:xfrm>
          <a:prstGeom prst="straightConnector1">
            <a:avLst/>
          </a:prstGeom>
          <a:ln w="15875">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38">
            <a:extLst>
              <a:ext uri="{FF2B5EF4-FFF2-40B4-BE49-F238E27FC236}">
                <a16:creationId xmlns:a16="http://schemas.microsoft.com/office/drawing/2014/main" id="{E38B774E-20BE-4F75-8CFB-7F968189C555}"/>
              </a:ext>
              <a:ext uri="{C183D7F6-B498-43B3-948B-1728B52AA6E4}">
                <adec:decorative xmlns:adec="http://schemas.microsoft.com/office/drawing/2017/decorative" val="1"/>
              </a:ext>
            </a:extLst>
          </p:cNvPr>
          <p:cNvCxnSpPr>
            <a:cxnSpLocks/>
            <a:stCxn id="109" idx="3"/>
            <a:endCxn id="46" idx="1"/>
          </p:cNvCxnSpPr>
          <p:nvPr/>
        </p:nvCxnSpPr>
        <p:spPr>
          <a:xfrm>
            <a:off x="8608035" y="2094840"/>
            <a:ext cx="1464786" cy="707156"/>
          </a:xfrm>
          <a:prstGeom prst="straightConnector1">
            <a:avLst/>
          </a:prstGeom>
          <a:ln w="15875">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38">
            <a:extLst>
              <a:ext uri="{FF2B5EF4-FFF2-40B4-BE49-F238E27FC236}">
                <a16:creationId xmlns:a16="http://schemas.microsoft.com/office/drawing/2014/main" id="{A349E3BF-B2A2-43A2-802B-B4B68450F0EC}"/>
              </a:ext>
              <a:ext uri="{C183D7F6-B498-43B3-948B-1728B52AA6E4}">
                <adec:decorative xmlns:adec="http://schemas.microsoft.com/office/drawing/2017/decorative" val="1"/>
              </a:ext>
            </a:extLst>
          </p:cNvPr>
          <p:cNvCxnSpPr>
            <a:cxnSpLocks/>
            <a:stCxn id="109" idx="3"/>
            <a:endCxn id="47" idx="1"/>
          </p:cNvCxnSpPr>
          <p:nvPr/>
        </p:nvCxnSpPr>
        <p:spPr>
          <a:xfrm>
            <a:off x="8608035" y="2094840"/>
            <a:ext cx="1469317" cy="1315683"/>
          </a:xfrm>
          <a:prstGeom prst="straightConnector1">
            <a:avLst/>
          </a:prstGeom>
          <a:ln w="15875">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121" name="Graphic 43" descr="Server resource icon for the General Icons category.">
            <a:extLst>
              <a:ext uri="{FF2B5EF4-FFF2-40B4-BE49-F238E27FC236}">
                <a16:creationId xmlns:a16="http://schemas.microsoft.com/office/drawing/2014/main" id="{3BA43384-8000-4D27-AF32-B01474BB8783}"/>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10670682" y="1901072"/>
            <a:ext cx="457200" cy="457200"/>
          </a:xfrm>
          <a:prstGeom prst="rect">
            <a:avLst/>
          </a:prstGeom>
        </p:spPr>
      </p:pic>
      <p:pic>
        <p:nvPicPr>
          <p:cNvPr id="122" name="Graphic 43" descr="Server resource icon for the General Icons category.">
            <a:extLst>
              <a:ext uri="{FF2B5EF4-FFF2-40B4-BE49-F238E27FC236}">
                <a16:creationId xmlns:a16="http://schemas.microsoft.com/office/drawing/2014/main" id="{76373241-C6F1-4C29-9CA6-B17D985E7111}"/>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10679177" y="2553608"/>
            <a:ext cx="457200" cy="457200"/>
          </a:xfrm>
          <a:prstGeom prst="rect">
            <a:avLst/>
          </a:prstGeom>
        </p:spPr>
      </p:pic>
      <p:pic>
        <p:nvPicPr>
          <p:cNvPr id="123" name="Graphic 43" descr="Server resource icon for the General Icons category.">
            <a:extLst>
              <a:ext uri="{FF2B5EF4-FFF2-40B4-BE49-F238E27FC236}">
                <a16:creationId xmlns:a16="http://schemas.microsoft.com/office/drawing/2014/main" id="{F6A824A5-342A-4C36-B12C-90B0AB8FF5C0}"/>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10695561" y="3221630"/>
            <a:ext cx="457200" cy="457200"/>
          </a:xfrm>
          <a:prstGeom prst="rect">
            <a:avLst/>
          </a:prstGeom>
        </p:spPr>
      </p:pic>
      <p:sp>
        <p:nvSpPr>
          <p:cNvPr id="129" name="TextBox 40">
            <a:extLst>
              <a:ext uri="{FF2B5EF4-FFF2-40B4-BE49-F238E27FC236}">
                <a16:creationId xmlns:a16="http://schemas.microsoft.com/office/drawing/2014/main" id="{F726B76D-89F0-4F66-9E16-2BA96C79D9B9}"/>
              </a:ext>
            </a:extLst>
          </p:cNvPr>
          <p:cNvSpPr txBox="1">
            <a:spLocks noChangeArrowheads="1"/>
          </p:cNvSpPr>
          <p:nvPr/>
        </p:nvSpPr>
        <p:spPr bwMode="auto">
          <a:xfrm>
            <a:off x="9641670" y="1303593"/>
            <a:ext cx="24282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3 Tier (Web , WAS , DB)</a:t>
            </a:r>
          </a:p>
        </p:txBody>
      </p:sp>
      <p:pic>
        <p:nvPicPr>
          <p:cNvPr id="130" name="Graphic 8" descr="Amazon Simple Storage Service (Amazon S3) service icon.">
            <a:extLst>
              <a:ext uri="{FF2B5EF4-FFF2-40B4-BE49-F238E27FC236}">
                <a16:creationId xmlns:a16="http://schemas.microsoft.com/office/drawing/2014/main" id="{2B117018-DC59-41D2-998F-7A72D6533981}"/>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9252841" y="49018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TextBox 131">
            <a:extLst>
              <a:ext uri="{FF2B5EF4-FFF2-40B4-BE49-F238E27FC236}">
                <a16:creationId xmlns:a16="http://schemas.microsoft.com/office/drawing/2014/main" id="{C573745F-0DCD-4E81-B8F8-5DCEE9243D32}"/>
              </a:ext>
            </a:extLst>
          </p:cNvPr>
          <p:cNvSpPr txBox="1"/>
          <p:nvPr/>
        </p:nvSpPr>
        <p:spPr>
          <a:xfrm>
            <a:off x="8923128" y="5576940"/>
            <a:ext cx="1437083" cy="307777"/>
          </a:xfrm>
          <a:prstGeom prst="rect">
            <a:avLst/>
          </a:prstGeom>
          <a:noFill/>
        </p:spPr>
        <p:txBody>
          <a:bodyPr wrap="square">
            <a:spAutoFit/>
          </a:bodyPr>
          <a:lstStyle/>
          <a:p>
            <a:pPr algn="ctr" eaLnBrk="1" hangingPunct="1"/>
            <a:r>
              <a:rPr lang="en-US" altLang="en-US" sz="14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a:t>
            </a:r>
          </a:p>
        </p:txBody>
      </p:sp>
      <p:pic>
        <p:nvPicPr>
          <p:cNvPr id="133" name="Graphic 17" descr="Amazon CloudWatch service icon.">
            <a:extLst>
              <a:ext uri="{FF2B5EF4-FFF2-40B4-BE49-F238E27FC236}">
                <a16:creationId xmlns:a16="http://schemas.microsoft.com/office/drawing/2014/main" id="{8D48CCEA-8328-451F-A209-92B8C68FE74E}"/>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483680" y="38998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TextBox 9">
            <a:extLst>
              <a:ext uri="{FF2B5EF4-FFF2-40B4-BE49-F238E27FC236}">
                <a16:creationId xmlns:a16="http://schemas.microsoft.com/office/drawing/2014/main" id="{5FD25C89-F1B0-4816-A8A3-7F93D83DB942}"/>
              </a:ext>
            </a:extLst>
          </p:cNvPr>
          <p:cNvSpPr txBox="1">
            <a:spLocks noChangeArrowheads="1"/>
          </p:cNvSpPr>
          <p:nvPr/>
        </p:nvSpPr>
        <p:spPr bwMode="auto">
          <a:xfrm>
            <a:off x="9802592" y="464356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CloudWatch</a:t>
            </a:r>
          </a:p>
        </p:txBody>
      </p:sp>
      <p:sp>
        <p:nvSpPr>
          <p:cNvPr id="135" name="TextBox 28">
            <a:extLst>
              <a:ext uri="{FF2B5EF4-FFF2-40B4-BE49-F238E27FC236}">
                <a16:creationId xmlns:a16="http://schemas.microsoft.com/office/drawing/2014/main" id="{D17AE4B2-A63E-42C8-AB36-38F55E8007CA}"/>
              </a:ext>
            </a:extLst>
          </p:cNvPr>
          <p:cNvSpPr txBox="1">
            <a:spLocks noChangeArrowheads="1"/>
          </p:cNvSpPr>
          <p:nvPr/>
        </p:nvSpPr>
        <p:spPr bwMode="auto">
          <a:xfrm>
            <a:off x="11061615" y="427622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Failover</a:t>
            </a:r>
          </a:p>
        </p:txBody>
      </p:sp>
      <p:sp>
        <p:nvSpPr>
          <p:cNvPr id="137" name="Freeform 62" descr="Ninety degree arrow pointing down to the left.">
            <a:extLst>
              <a:ext uri="{FF2B5EF4-FFF2-40B4-BE49-F238E27FC236}">
                <a16:creationId xmlns:a16="http://schemas.microsoft.com/office/drawing/2014/main" id="{D523C0D4-023D-4BF4-AB30-CC1C86AE58B2}"/>
              </a:ext>
            </a:extLst>
          </p:cNvPr>
          <p:cNvSpPr/>
          <p:nvPr/>
        </p:nvSpPr>
        <p:spPr>
          <a:xfrm rot="10800000" flipH="1">
            <a:off x="10205023" y="4847594"/>
            <a:ext cx="706391" cy="691364"/>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138" name="Graphic 96" descr="Logs resource icon for the Amazon CloudWatch service.">
            <a:extLst>
              <a:ext uri="{FF2B5EF4-FFF2-40B4-BE49-F238E27FC236}">
                <a16:creationId xmlns:a16="http://schemas.microsoft.com/office/drawing/2014/main" id="{59D3B514-A575-4D78-A76E-1B6141BAC3C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973857" y="5124257"/>
            <a:ext cx="457200" cy="457200"/>
          </a:xfrm>
          <a:prstGeom prst="rect">
            <a:avLst/>
          </a:prstGeom>
        </p:spPr>
      </p:pic>
      <p:sp>
        <p:nvSpPr>
          <p:cNvPr id="139" name="TextBox 31">
            <a:extLst>
              <a:ext uri="{FF2B5EF4-FFF2-40B4-BE49-F238E27FC236}">
                <a16:creationId xmlns:a16="http://schemas.microsoft.com/office/drawing/2014/main" id="{230A52B5-77D8-44A9-9173-0DE5F4AC31C8}"/>
              </a:ext>
            </a:extLst>
          </p:cNvPr>
          <p:cNvSpPr txBox="1">
            <a:spLocks noChangeArrowheads="1"/>
          </p:cNvSpPr>
          <p:nvPr/>
        </p:nvSpPr>
        <p:spPr bwMode="auto">
          <a:xfrm>
            <a:off x="10612078" y="5465658"/>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Logs</a:t>
            </a:r>
          </a:p>
        </p:txBody>
      </p:sp>
      <p:pic>
        <p:nvPicPr>
          <p:cNvPr id="140" name="Graphic 80" descr="Alarm resource icon for the Amazon CloudWatch service.">
            <a:extLst>
              <a:ext uri="{FF2B5EF4-FFF2-40B4-BE49-F238E27FC236}">
                <a16:creationId xmlns:a16="http://schemas.microsoft.com/office/drawing/2014/main" id="{2E55681A-B0AF-4893-9AA8-F2F02F949C3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515805" y="4263664"/>
            <a:ext cx="457200" cy="457200"/>
          </a:xfrm>
          <a:prstGeom prst="rect">
            <a:avLst/>
          </a:prstGeom>
        </p:spPr>
      </p:pic>
      <p:sp>
        <p:nvSpPr>
          <p:cNvPr id="141" name="TextBox 16">
            <a:extLst>
              <a:ext uri="{FF2B5EF4-FFF2-40B4-BE49-F238E27FC236}">
                <a16:creationId xmlns:a16="http://schemas.microsoft.com/office/drawing/2014/main" id="{A174197A-6452-499B-B18E-35F65E7B7EBF}"/>
              </a:ext>
            </a:extLst>
          </p:cNvPr>
          <p:cNvSpPr txBox="1">
            <a:spLocks noChangeArrowheads="1"/>
          </p:cNvSpPr>
          <p:nvPr/>
        </p:nvSpPr>
        <p:spPr bwMode="auto">
          <a:xfrm>
            <a:off x="8352804" y="4666806"/>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Alarm</a:t>
            </a:r>
          </a:p>
        </p:txBody>
      </p:sp>
      <p:cxnSp>
        <p:nvCxnSpPr>
          <p:cNvPr id="142" name="Straight Arrow Connector 55" descr="Left pointing horizontal arrow. ">
            <a:extLst>
              <a:ext uri="{FF2B5EF4-FFF2-40B4-BE49-F238E27FC236}">
                <a16:creationId xmlns:a16="http://schemas.microsoft.com/office/drawing/2014/main" id="{6ACE06C6-4A41-4504-95A4-5F9B0E319D79}"/>
              </a:ext>
            </a:extLst>
          </p:cNvPr>
          <p:cNvCxnSpPr>
            <a:cxnSpLocks/>
          </p:cNvCxnSpPr>
          <p:nvPr/>
        </p:nvCxnSpPr>
        <p:spPr>
          <a:xfrm flipV="1">
            <a:off x="6509824" y="4270903"/>
            <a:ext cx="3966872" cy="8825"/>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4" name="Straight Arrow Connector 75" descr="Vertical line.">
            <a:extLst>
              <a:ext uri="{FF2B5EF4-FFF2-40B4-BE49-F238E27FC236}">
                <a16:creationId xmlns:a16="http://schemas.microsoft.com/office/drawing/2014/main" id="{EEBC9B22-84D7-421F-969E-D6D2E8C0ED61}"/>
              </a:ext>
            </a:extLst>
          </p:cNvPr>
          <p:cNvCxnSpPr>
            <a:cxnSpLocks/>
            <a:stCxn id="109" idx="1"/>
            <a:endCxn id="88" idx="3"/>
          </p:cNvCxnSpPr>
          <p:nvPr/>
        </p:nvCxnSpPr>
        <p:spPr>
          <a:xfrm flipH="1">
            <a:off x="6483788" y="2094840"/>
            <a:ext cx="1362247" cy="3153"/>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8" name="Straight Arrow Connector 54" descr="Right pointing horizontal arrow.">
            <a:extLst>
              <a:ext uri="{FF2B5EF4-FFF2-40B4-BE49-F238E27FC236}">
                <a16:creationId xmlns:a16="http://schemas.microsoft.com/office/drawing/2014/main" id="{802319B1-7ED8-4214-B47E-DEF24EAED016}"/>
              </a:ext>
            </a:extLst>
          </p:cNvPr>
          <p:cNvCxnSpPr>
            <a:cxnSpLocks/>
            <a:stCxn id="149" idx="3"/>
          </p:cNvCxnSpPr>
          <p:nvPr/>
        </p:nvCxnSpPr>
        <p:spPr>
          <a:xfrm flipV="1">
            <a:off x="1487145" y="5425384"/>
            <a:ext cx="7755847" cy="5659"/>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49" name="Graphic 22" descr="Authenticated user resource icon for the General Icons category.">
            <a:extLst>
              <a:ext uri="{FF2B5EF4-FFF2-40B4-BE49-F238E27FC236}">
                <a16:creationId xmlns:a16="http://schemas.microsoft.com/office/drawing/2014/main" id="{33C04D42-CE24-4E4C-BFCD-FEF5E7EFE027}"/>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1029945" y="520244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TextBox 39">
            <a:extLst>
              <a:ext uri="{FF2B5EF4-FFF2-40B4-BE49-F238E27FC236}">
                <a16:creationId xmlns:a16="http://schemas.microsoft.com/office/drawing/2014/main" id="{81AFF57B-8DCF-46DE-A393-2F74A756D152}"/>
              </a:ext>
            </a:extLst>
          </p:cNvPr>
          <p:cNvSpPr txBox="1">
            <a:spLocks noChangeArrowheads="1"/>
          </p:cNvSpPr>
          <p:nvPr/>
        </p:nvSpPr>
        <p:spPr bwMode="auto">
          <a:xfrm>
            <a:off x="444259" y="5653984"/>
            <a:ext cx="16463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ko-KR" sz="1600" b="0" i="0" dirty="0">
                <a:solidFill>
                  <a:schemeClr val="bg1"/>
                </a:solidFill>
                <a:effectLst/>
                <a:latin typeface="Arial" panose="020B0604020202020204" pitchFamily="34" charset="0"/>
              </a:rPr>
              <a:t>administrator</a:t>
            </a:r>
            <a:endParaRPr lang="en-US" altLang="en-US" sz="1200" dirty="0">
              <a:solidFill>
                <a:schemeClr val="bg1"/>
              </a:solidFill>
              <a:latin typeface="Arial" panose="020B0604020202020204" pitchFamily="34" charset="0"/>
              <a:cs typeface="Arial" panose="020B0604020202020204" pitchFamily="34" charset="0"/>
            </a:endParaRPr>
          </a:p>
        </p:txBody>
      </p:sp>
      <p:cxnSp>
        <p:nvCxnSpPr>
          <p:cNvPr id="158" name="Straight Arrow Connector 75" descr="Vertical line.">
            <a:extLst>
              <a:ext uri="{FF2B5EF4-FFF2-40B4-BE49-F238E27FC236}">
                <a16:creationId xmlns:a16="http://schemas.microsoft.com/office/drawing/2014/main" id="{685FDC08-8ABA-4CEA-A221-48AB4A0DE9C9}"/>
              </a:ext>
            </a:extLst>
          </p:cNvPr>
          <p:cNvCxnSpPr>
            <a:cxnSpLocks/>
            <a:stCxn id="74" idx="1"/>
            <a:endCxn id="149" idx="3"/>
          </p:cNvCxnSpPr>
          <p:nvPr/>
        </p:nvCxnSpPr>
        <p:spPr>
          <a:xfrm flipH="1">
            <a:off x="1487145" y="4289653"/>
            <a:ext cx="2298061" cy="114139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62" name="Graphic 19" descr="AWS Identity and Access Management (IAM) service icon.">
            <a:extLst>
              <a:ext uri="{FF2B5EF4-FFF2-40B4-BE49-F238E27FC236}">
                <a16:creationId xmlns:a16="http://schemas.microsoft.com/office/drawing/2014/main" id="{97B7A96A-04E7-4303-BA90-5B6F9B980D2B}"/>
              </a:ext>
            </a:extLst>
          </p:cNvPr>
          <p:cNvPicPr>
            <a:picLocks noChangeAspect="1" noChangeArrowheads="1"/>
          </p:cNvPicPr>
          <p:nvPr/>
        </p:nvPicPr>
        <p:blipFill>
          <a:blip r:embed="rId44">
            <a:extLst>
              <a:ext uri="{96DAC541-7B7A-43D3-8B79-37D633B846F1}">
                <asvg:svgBlip xmlns:asvg="http://schemas.microsoft.com/office/drawing/2016/SVG/main" r:embed="rId45"/>
              </a:ext>
            </a:extLst>
          </a:blip>
          <a:srcRect/>
          <a:stretch/>
        </p:blipFill>
        <p:spPr bwMode="auto">
          <a:xfrm>
            <a:off x="9522410" y="544372"/>
            <a:ext cx="665602" cy="665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Graphic 66" descr="Add-on resource icon for the IAM service.">
            <a:extLst>
              <a:ext uri="{FF2B5EF4-FFF2-40B4-BE49-F238E27FC236}">
                <a16:creationId xmlns:a16="http://schemas.microsoft.com/office/drawing/2014/main" id="{302F42F8-C18B-45D6-8CD1-6D59B0A3F43C}"/>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0360211" y="798022"/>
            <a:ext cx="457200" cy="457200"/>
          </a:xfrm>
          <a:prstGeom prst="rect">
            <a:avLst/>
          </a:prstGeom>
        </p:spPr>
      </p:pic>
      <p:pic>
        <p:nvPicPr>
          <p:cNvPr id="164" name="Graphic 66" descr="Add-on resource icon for the IAM service.">
            <a:extLst>
              <a:ext uri="{FF2B5EF4-FFF2-40B4-BE49-F238E27FC236}">
                <a16:creationId xmlns:a16="http://schemas.microsoft.com/office/drawing/2014/main" id="{C41CF4CA-D1F1-46AB-A600-2F56C97A35D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496875" y="5366061"/>
            <a:ext cx="457200" cy="457200"/>
          </a:xfrm>
          <a:prstGeom prst="rect">
            <a:avLst/>
          </a:prstGeom>
        </p:spPr>
      </p:pic>
      <p:sp>
        <p:nvSpPr>
          <p:cNvPr id="166" name="Rectangle 34">
            <a:extLst>
              <a:ext uri="{FF2B5EF4-FFF2-40B4-BE49-F238E27FC236}">
                <a16:creationId xmlns:a16="http://schemas.microsoft.com/office/drawing/2014/main" id="{D7E83BFB-DE06-4E6A-A905-970DEDA56E3B}"/>
              </a:ext>
            </a:extLst>
          </p:cNvPr>
          <p:cNvSpPr/>
          <p:nvPr/>
        </p:nvSpPr>
        <p:spPr>
          <a:xfrm>
            <a:off x="9522408" y="544372"/>
            <a:ext cx="2428291" cy="334689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p:txBody>
      </p:sp>
      <p:sp>
        <p:nvSpPr>
          <p:cNvPr id="57382" name="TextBox 57381">
            <a:extLst>
              <a:ext uri="{FF2B5EF4-FFF2-40B4-BE49-F238E27FC236}">
                <a16:creationId xmlns:a16="http://schemas.microsoft.com/office/drawing/2014/main" id="{5679349E-A908-483D-A5B5-49B74AA1104B}"/>
              </a:ext>
            </a:extLst>
          </p:cNvPr>
          <p:cNvSpPr txBox="1"/>
          <p:nvPr/>
        </p:nvSpPr>
        <p:spPr>
          <a:xfrm>
            <a:off x="10237177" y="572097"/>
            <a:ext cx="1467020" cy="307777"/>
          </a:xfrm>
          <a:prstGeom prst="rect">
            <a:avLst/>
          </a:prstGeom>
          <a:noFill/>
        </p:spPr>
        <p:txBody>
          <a:bodyPr wrap="square" rtlCol="0">
            <a:spAutoFit/>
          </a:bodyPr>
          <a:lstStyle/>
          <a:p>
            <a:r>
              <a:rPr lang="en-US" altLang="ko-KR" dirty="0">
                <a:solidFill>
                  <a:schemeClr val="bg1"/>
                </a:solidFill>
              </a:rPr>
              <a:t>Only access</a:t>
            </a:r>
            <a:endParaRPr lang="ko-KR" altLang="en-US" dirty="0">
              <a:solidFill>
                <a:schemeClr val="bg1"/>
              </a:solidFill>
            </a:endParaRPr>
          </a:p>
        </p:txBody>
      </p:sp>
      <p:pic>
        <p:nvPicPr>
          <p:cNvPr id="170" name="Graphic 22">
            <a:extLst>
              <a:ext uri="{FF2B5EF4-FFF2-40B4-BE49-F238E27FC236}">
                <a16:creationId xmlns:a16="http://schemas.microsoft.com/office/drawing/2014/main" id="{FD8F591E-924B-4DB5-87AB-6CFB3BAD5DFC}"/>
              </a:ext>
            </a:extLst>
          </p:cNvPr>
          <p:cNvPicPr>
            <a:picLocks noChangeAspect="1"/>
          </p:cNvPicPr>
          <p:nvPr/>
        </p:nvPicPr>
        <p:blipFill>
          <a:blip r:embed="rId48">
            <a:extLst>
              <a:ext uri="{96DAC541-7B7A-43D3-8B79-37D633B846F1}">
                <asvg:svgBlip xmlns:asvg="http://schemas.microsoft.com/office/drawing/2016/SVG/main" r:embed="rId49"/>
              </a:ext>
            </a:extLst>
          </a:blip>
          <a:srcRect/>
          <a:stretch/>
        </p:blipFill>
        <p:spPr>
          <a:xfrm>
            <a:off x="3071496" y="1303675"/>
            <a:ext cx="381000" cy="381000"/>
          </a:xfrm>
          <a:prstGeom prst="rect">
            <a:avLst/>
          </a:prstGeom>
        </p:spPr>
      </p:pic>
      <p:sp>
        <p:nvSpPr>
          <p:cNvPr id="172" name="TextBox 171">
            <a:extLst>
              <a:ext uri="{FF2B5EF4-FFF2-40B4-BE49-F238E27FC236}">
                <a16:creationId xmlns:a16="http://schemas.microsoft.com/office/drawing/2014/main" id="{2BAD9C05-9F56-4CAD-8B6F-22B8EDEDF78F}"/>
              </a:ext>
            </a:extLst>
          </p:cNvPr>
          <p:cNvSpPr txBox="1"/>
          <p:nvPr/>
        </p:nvSpPr>
        <p:spPr>
          <a:xfrm>
            <a:off x="3001401" y="961169"/>
            <a:ext cx="1215114" cy="307777"/>
          </a:xfrm>
          <a:prstGeom prst="rect">
            <a:avLst/>
          </a:prstGeom>
          <a:noFill/>
        </p:spPr>
        <p:txBody>
          <a:bodyPr wrap="square">
            <a:spAutoFit/>
          </a:bodyPr>
          <a:lstStyle/>
          <a:p>
            <a:pPr eaLnBrk="1" fontAlgn="auto" hangingPunct="1">
              <a:spcBef>
                <a:spcPts val="0"/>
              </a:spcBef>
              <a:spcAft>
                <a:spcPts val="0"/>
              </a:spcAft>
              <a:defRPr/>
            </a:pPr>
            <a:r>
              <a:rPr lang="en-US" altLang="ko-KR" sz="1400" dirty="0">
                <a:solidFill>
                  <a:schemeClr val="bg1"/>
                </a:solidFill>
                <a:latin typeface="Arial" panose="020B0604020202020204" pitchFamily="34" charset="0"/>
                <a:cs typeface="Arial" panose="020B0604020202020204" pitchFamily="34" charset="0"/>
              </a:rPr>
              <a:t>AWS Cloud</a:t>
            </a:r>
          </a:p>
        </p:txBody>
      </p:sp>
    </p:spTree>
    <p:extLst>
      <p:ext uri="{BB962C8B-B14F-4D97-AF65-F5344CB8AC3E}">
        <p14:creationId xmlns:p14="http://schemas.microsoft.com/office/powerpoint/2010/main" val="2464625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 name="Slide Number Placeholder 8">
            <a:extLst>
              <a:ext uri="{FF2B5EF4-FFF2-40B4-BE49-F238E27FC236}">
                <a16:creationId xmlns:a16="http://schemas.microsoft.com/office/drawing/2014/main" id="{A703A3AE-2786-DFB4-A016-BA86F20B1034}"/>
              </a:ext>
            </a:extLst>
          </p:cNvPr>
          <p:cNvSpPr>
            <a:spLocks noGrp="1"/>
          </p:cNvSpPr>
          <p:nvPr>
            <p:ph type="sldNum" sz="quarter" idx="10"/>
          </p:nvPr>
        </p:nvSpPr>
        <p:spPr>
          <a:xfrm>
            <a:off x="11431056" y="6289500"/>
            <a:ext cx="424223"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a:xfrm>
            <a:off x="201836" y="223952"/>
            <a:ext cx="3395212" cy="644525"/>
          </a:xfrm>
        </p:spPr>
        <p:txBody>
          <a:bodyPr/>
          <a:lstStyle/>
          <a:p>
            <a:r>
              <a:rPr lang="en-US" altLang="ko-KR" dirty="0"/>
              <a:t>AWS </a:t>
            </a:r>
            <a:r>
              <a:rPr lang="ko-KR" altLang="en-US" dirty="0"/>
              <a:t>인프라 구성도</a:t>
            </a:r>
            <a:endParaRPr lang="en-US" altLang="en-US" dirty="0"/>
          </a:p>
        </p:txBody>
      </p:sp>
      <p:sp>
        <p:nvSpPr>
          <p:cNvPr id="72" name="Rectangle 21">
            <a:extLst>
              <a:ext uri="{FF2B5EF4-FFF2-40B4-BE49-F238E27FC236}">
                <a16:creationId xmlns:a16="http://schemas.microsoft.com/office/drawing/2014/main" id="{10A1CB9E-BBE7-4A96-8C21-DE2D6B160C7F}"/>
              </a:ext>
            </a:extLst>
          </p:cNvPr>
          <p:cNvSpPr/>
          <p:nvPr/>
        </p:nvSpPr>
        <p:spPr>
          <a:xfrm>
            <a:off x="355600" y="1216576"/>
            <a:ext cx="11480800" cy="502986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p:txBody>
      </p:sp>
      <p:pic>
        <p:nvPicPr>
          <p:cNvPr id="76" name="Graphic 29">
            <a:extLst>
              <a:ext uri="{FF2B5EF4-FFF2-40B4-BE49-F238E27FC236}">
                <a16:creationId xmlns:a16="http://schemas.microsoft.com/office/drawing/2014/main" id="{3DD60F3B-972E-4460-9CE4-C61C89D850E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227184"/>
            <a:ext cx="381000" cy="381000"/>
          </a:xfrm>
          <a:prstGeom prst="rect">
            <a:avLst/>
          </a:prstGeom>
        </p:spPr>
      </p:pic>
      <p:sp>
        <p:nvSpPr>
          <p:cNvPr id="77" name="TextBox 76">
            <a:extLst>
              <a:ext uri="{FF2B5EF4-FFF2-40B4-BE49-F238E27FC236}">
                <a16:creationId xmlns:a16="http://schemas.microsoft.com/office/drawing/2014/main" id="{E356A3A3-DA6A-4364-AE85-E91A6FDC6A19}"/>
              </a:ext>
            </a:extLst>
          </p:cNvPr>
          <p:cNvSpPr txBox="1"/>
          <p:nvPr/>
        </p:nvSpPr>
        <p:spPr>
          <a:xfrm>
            <a:off x="728763" y="1251410"/>
            <a:ext cx="1203323" cy="307777"/>
          </a:xfrm>
          <a:prstGeom prst="rect">
            <a:avLst/>
          </a:prstGeom>
          <a:noFill/>
        </p:spPr>
        <p:txBody>
          <a:bodyPr wrap="square">
            <a:spAutoFit/>
          </a:bodyPr>
          <a:lstStyle/>
          <a:p>
            <a:pPr eaLnBrk="1" fontAlgn="auto" hangingPunct="1">
              <a:spcBef>
                <a:spcPts val="0"/>
              </a:spcBef>
              <a:spcAft>
                <a:spcPts val="0"/>
              </a:spcAft>
              <a:defRPr/>
            </a:pPr>
            <a:r>
              <a:rPr lang="en-US" altLang="ko-KR" sz="1400" dirty="0">
                <a:solidFill>
                  <a:schemeClr val="bg1"/>
                </a:solidFill>
                <a:latin typeface="Arial" panose="020B0604020202020204" pitchFamily="34" charset="0"/>
                <a:cs typeface="Arial" panose="020B0604020202020204" pitchFamily="34" charset="0"/>
              </a:rPr>
              <a:t>AWS Cloud</a:t>
            </a:r>
          </a:p>
        </p:txBody>
      </p:sp>
      <p:grpSp>
        <p:nvGrpSpPr>
          <p:cNvPr id="79" name="Group 30" descr="Region group.">
            <a:extLst>
              <a:ext uri="{FF2B5EF4-FFF2-40B4-BE49-F238E27FC236}">
                <a16:creationId xmlns:a16="http://schemas.microsoft.com/office/drawing/2014/main" id="{F88115BE-E8FC-4873-805B-CF61970AFCBD}"/>
              </a:ext>
            </a:extLst>
          </p:cNvPr>
          <p:cNvGrpSpPr/>
          <p:nvPr/>
        </p:nvGrpSpPr>
        <p:grpSpPr>
          <a:xfrm>
            <a:off x="10498095" y="260945"/>
            <a:ext cx="1578714" cy="795008"/>
            <a:chOff x="4009387" y="1512742"/>
            <a:chExt cx="1854607" cy="589159"/>
          </a:xfrm>
        </p:grpSpPr>
        <p:sp>
          <p:nvSpPr>
            <p:cNvPr id="80" name="Rectangle 31" descr="Region group">
              <a:extLst>
                <a:ext uri="{FF2B5EF4-FFF2-40B4-BE49-F238E27FC236}">
                  <a16:creationId xmlns:a16="http://schemas.microsoft.com/office/drawing/2014/main" id="{CD75C775-A9FF-48F0-82DB-1FADFCB7214C}"/>
                </a:ext>
              </a:extLst>
            </p:cNvPr>
            <p:cNvSpPr/>
            <p:nvPr/>
          </p:nvSpPr>
          <p:spPr>
            <a:xfrm>
              <a:off x="4009387" y="1512745"/>
              <a:ext cx="1854607" cy="589156"/>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Region: USA</a:t>
              </a:r>
            </a:p>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t>
              </a:r>
            </a:p>
          </p:txBody>
        </p:sp>
        <p:pic>
          <p:nvPicPr>
            <p:cNvPr id="81" name="Graphic 32" descr="Region group icon.">
              <a:extLst>
                <a:ext uri="{FF2B5EF4-FFF2-40B4-BE49-F238E27FC236}">
                  <a16:creationId xmlns:a16="http://schemas.microsoft.com/office/drawing/2014/main" id="{EE12AB51-8CEA-4FC3-9277-B5366824114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022152" y="1512742"/>
              <a:ext cx="466942" cy="335064"/>
            </a:xfrm>
            <a:prstGeom prst="rect">
              <a:avLst/>
            </a:prstGeom>
          </p:spPr>
        </p:pic>
      </p:grpSp>
      <p:grpSp>
        <p:nvGrpSpPr>
          <p:cNvPr id="82" name="Group 38" descr="Virtual private cloud (VPC) group.">
            <a:extLst>
              <a:ext uri="{FF2B5EF4-FFF2-40B4-BE49-F238E27FC236}">
                <a16:creationId xmlns:a16="http://schemas.microsoft.com/office/drawing/2014/main" id="{014A3F4F-0D5E-42EF-AC2C-64943EFD008F}"/>
              </a:ext>
            </a:extLst>
          </p:cNvPr>
          <p:cNvGrpSpPr/>
          <p:nvPr/>
        </p:nvGrpSpPr>
        <p:grpSpPr>
          <a:xfrm>
            <a:off x="905255" y="2138586"/>
            <a:ext cx="10332719" cy="3721501"/>
            <a:chOff x="2206942" y="2618864"/>
            <a:chExt cx="10122408" cy="3307992"/>
          </a:xfrm>
        </p:grpSpPr>
        <p:sp>
          <p:nvSpPr>
            <p:cNvPr id="83" name="Rectangle 39">
              <a:extLst>
                <a:ext uri="{FF2B5EF4-FFF2-40B4-BE49-F238E27FC236}">
                  <a16:creationId xmlns:a16="http://schemas.microsoft.com/office/drawing/2014/main" id="{5744CD16-CF7F-46C6-BA0B-777A4DEE0904}"/>
                </a:ext>
              </a:extLst>
            </p:cNvPr>
            <p:cNvSpPr/>
            <p:nvPr/>
          </p:nvSpPr>
          <p:spPr>
            <a:xfrm>
              <a:off x="2206942" y="2618864"/>
              <a:ext cx="10122408" cy="330799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FFFFFF"/>
                  </a:solidFill>
                  <a:effectLst/>
                  <a:uLnTx/>
                  <a:uFillTx/>
                  <a:latin typeface="Arial" panose="020B0604020202020204" pitchFamily="34" charset="0"/>
                  <a:ea typeface="+mn-ea"/>
                  <a:cs typeface="Arial" panose="020B0604020202020204" pitchFamily="34" charset="0"/>
                </a:rPr>
                <a:t>Virtual private cloud (VPC)</a:t>
              </a:r>
            </a:p>
          </p:txBody>
        </p:sp>
        <p:pic>
          <p:nvPicPr>
            <p:cNvPr id="85" name="Graphic 40" descr="VPC group icon. ">
              <a:extLst>
                <a:ext uri="{FF2B5EF4-FFF2-40B4-BE49-F238E27FC236}">
                  <a16:creationId xmlns:a16="http://schemas.microsoft.com/office/drawing/2014/main" id="{5671D577-0404-43FA-B627-D7350BD03AF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219558" y="2618864"/>
              <a:ext cx="335646" cy="335646"/>
            </a:xfrm>
            <a:prstGeom prst="rect">
              <a:avLst/>
            </a:prstGeom>
          </p:spPr>
        </p:pic>
      </p:grpSp>
      <p:sp>
        <p:nvSpPr>
          <p:cNvPr id="86" name="Rectangle 33" descr="Availability Zone group.">
            <a:extLst>
              <a:ext uri="{FF2B5EF4-FFF2-40B4-BE49-F238E27FC236}">
                <a16:creationId xmlns:a16="http://schemas.microsoft.com/office/drawing/2014/main" id="{551D5886-350E-4B3E-8977-FB79395A666A}"/>
              </a:ext>
            </a:extLst>
          </p:cNvPr>
          <p:cNvSpPr/>
          <p:nvPr/>
        </p:nvSpPr>
        <p:spPr>
          <a:xfrm>
            <a:off x="1031789" y="2553792"/>
            <a:ext cx="4394517" cy="29269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Availability Zone 1</a:t>
            </a:r>
          </a:p>
        </p:txBody>
      </p:sp>
      <p:sp>
        <p:nvSpPr>
          <p:cNvPr id="89" name="Rectangle 33" descr="Availability Zone group.">
            <a:extLst>
              <a:ext uri="{FF2B5EF4-FFF2-40B4-BE49-F238E27FC236}">
                <a16:creationId xmlns:a16="http://schemas.microsoft.com/office/drawing/2014/main" id="{1C462752-2112-4A4B-AD1B-82852F850FA0}"/>
              </a:ext>
            </a:extLst>
          </p:cNvPr>
          <p:cNvSpPr/>
          <p:nvPr/>
        </p:nvSpPr>
        <p:spPr>
          <a:xfrm>
            <a:off x="6331396" y="2588367"/>
            <a:ext cx="4567705" cy="2936197"/>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Availability Zone 2</a:t>
            </a:r>
          </a:p>
        </p:txBody>
      </p:sp>
      <p:pic>
        <p:nvPicPr>
          <p:cNvPr id="183" name="Graphic 56" descr="Internet resource icon for the General Icons category.">
            <a:extLst>
              <a:ext uri="{FF2B5EF4-FFF2-40B4-BE49-F238E27FC236}">
                <a16:creationId xmlns:a16="http://schemas.microsoft.com/office/drawing/2014/main" id="{0F3462CF-8D01-4107-A01B-32A5A0CE4FC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666616" y="124717"/>
            <a:ext cx="457200" cy="457200"/>
          </a:xfrm>
          <a:prstGeom prst="rect">
            <a:avLst/>
          </a:prstGeom>
        </p:spPr>
      </p:pic>
      <p:sp>
        <p:nvSpPr>
          <p:cNvPr id="184" name="TextBox 29">
            <a:extLst>
              <a:ext uri="{FF2B5EF4-FFF2-40B4-BE49-F238E27FC236}">
                <a16:creationId xmlns:a16="http://schemas.microsoft.com/office/drawing/2014/main" id="{56E3009A-2C75-4ADD-B108-FF8A5C8E4AC8}"/>
              </a:ext>
            </a:extLst>
          </p:cNvPr>
          <p:cNvSpPr txBox="1">
            <a:spLocks noChangeArrowheads="1"/>
          </p:cNvSpPr>
          <p:nvPr/>
        </p:nvSpPr>
        <p:spPr bwMode="auto">
          <a:xfrm>
            <a:off x="5942407" y="17614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Internet</a:t>
            </a:r>
          </a:p>
        </p:txBody>
      </p:sp>
      <p:pic>
        <p:nvPicPr>
          <p:cNvPr id="185" name="Graphic 63" descr="Internet gateway resource icon for the Amazon VPC service.&#10;">
            <a:extLst>
              <a:ext uri="{FF2B5EF4-FFF2-40B4-BE49-F238E27FC236}">
                <a16:creationId xmlns:a16="http://schemas.microsoft.com/office/drawing/2014/main" id="{6C645D9C-F9ED-4DBA-A957-1389430A20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66615" y="1665054"/>
            <a:ext cx="457200" cy="459967"/>
          </a:xfrm>
          <a:prstGeom prst="rect">
            <a:avLst/>
          </a:prstGeom>
        </p:spPr>
      </p:pic>
      <p:sp>
        <p:nvSpPr>
          <p:cNvPr id="186" name="TextBox 12">
            <a:extLst>
              <a:ext uri="{FF2B5EF4-FFF2-40B4-BE49-F238E27FC236}">
                <a16:creationId xmlns:a16="http://schemas.microsoft.com/office/drawing/2014/main" id="{EFDFC056-AE64-4738-B78E-0BE529FD7445}"/>
              </a:ext>
            </a:extLst>
          </p:cNvPr>
          <p:cNvSpPr txBox="1">
            <a:spLocks noChangeArrowheads="1"/>
          </p:cNvSpPr>
          <p:nvPr/>
        </p:nvSpPr>
        <p:spPr bwMode="auto">
          <a:xfrm>
            <a:off x="6055571" y="1730337"/>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Internet gateway</a:t>
            </a:r>
          </a:p>
        </p:txBody>
      </p:sp>
      <p:grpSp>
        <p:nvGrpSpPr>
          <p:cNvPr id="54" name="그룹 53">
            <a:extLst>
              <a:ext uri="{FF2B5EF4-FFF2-40B4-BE49-F238E27FC236}">
                <a16:creationId xmlns:a16="http://schemas.microsoft.com/office/drawing/2014/main" id="{5C22170E-2D87-4DEE-A28D-88C35ADB2D6F}"/>
              </a:ext>
            </a:extLst>
          </p:cNvPr>
          <p:cNvGrpSpPr/>
          <p:nvPr/>
        </p:nvGrpSpPr>
        <p:grpSpPr>
          <a:xfrm>
            <a:off x="1184392" y="2921541"/>
            <a:ext cx="1952193" cy="1026350"/>
            <a:chOff x="1376786" y="2901727"/>
            <a:chExt cx="1952193" cy="1026350"/>
          </a:xfrm>
        </p:grpSpPr>
        <p:pic>
          <p:nvPicPr>
            <p:cNvPr id="187" name="Graphic 75" descr="NAT gateway resource icon for the Amazon VPC service.&#10;">
              <a:extLst>
                <a:ext uri="{FF2B5EF4-FFF2-40B4-BE49-F238E27FC236}">
                  <a16:creationId xmlns:a16="http://schemas.microsoft.com/office/drawing/2014/main" id="{CB60DD5B-FFBE-4433-B423-4CE7DDE33A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89143" y="3229299"/>
              <a:ext cx="457200" cy="457200"/>
            </a:xfrm>
            <a:prstGeom prst="rect">
              <a:avLst/>
            </a:prstGeom>
          </p:spPr>
        </p:pic>
        <p:sp>
          <p:nvSpPr>
            <p:cNvPr id="188" name="TextBox 17">
              <a:extLst>
                <a:ext uri="{FF2B5EF4-FFF2-40B4-BE49-F238E27FC236}">
                  <a16:creationId xmlns:a16="http://schemas.microsoft.com/office/drawing/2014/main" id="{963FE4DF-C19F-43CF-AEB8-242C10DC3DC6}"/>
                </a:ext>
              </a:extLst>
            </p:cNvPr>
            <p:cNvSpPr txBox="1">
              <a:spLocks noChangeArrowheads="1"/>
            </p:cNvSpPr>
            <p:nvPr/>
          </p:nvSpPr>
          <p:spPr bwMode="auto">
            <a:xfrm>
              <a:off x="1847703" y="3651078"/>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NAT gateway</a:t>
              </a:r>
            </a:p>
          </p:txBody>
        </p:sp>
        <p:grpSp>
          <p:nvGrpSpPr>
            <p:cNvPr id="189" name="Group 44" descr="Public subnet group.">
              <a:extLst>
                <a:ext uri="{FF2B5EF4-FFF2-40B4-BE49-F238E27FC236}">
                  <a16:creationId xmlns:a16="http://schemas.microsoft.com/office/drawing/2014/main" id="{116FB368-317B-475E-915F-E8641A8DB617}"/>
                </a:ext>
              </a:extLst>
            </p:cNvPr>
            <p:cNvGrpSpPr/>
            <p:nvPr/>
          </p:nvGrpSpPr>
          <p:grpSpPr>
            <a:xfrm>
              <a:off x="1376786" y="2901727"/>
              <a:ext cx="1952193" cy="1018004"/>
              <a:chOff x="6147453" y="2618865"/>
              <a:chExt cx="1952193" cy="1061102"/>
            </a:xfrm>
          </p:grpSpPr>
          <p:sp>
            <p:nvSpPr>
              <p:cNvPr id="190" name="Rectangle 45">
                <a:extLst>
                  <a:ext uri="{FF2B5EF4-FFF2-40B4-BE49-F238E27FC236}">
                    <a16:creationId xmlns:a16="http://schemas.microsoft.com/office/drawing/2014/main" id="{B57E7D4C-470A-46ED-8384-94A1086C6220}"/>
                  </a:ext>
                </a:extLst>
              </p:cNvPr>
              <p:cNvSpPr/>
              <p:nvPr/>
            </p:nvSpPr>
            <p:spPr>
              <a:xfrm>
                <a:off x="6147453" y="2618865"/>
                <a:ext cx="1952193" cy="10611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Public subnet</a:t>
                </a:r>
              </a:p>
            </p:txBody>
          </p:sp>
          <p:pic>
            <p:nvPicPr>
              <p:cNvPr id="191" name="Graphic 47" descr="Public subnet group icon. ">
                <a:extLst>
                  <a:ext uri="{FF2B5EF4-FFF2-40B4-BE49-F238E27FC236}">
                    <a16:creationId xmlns:a16="http://schemas.microsoft.com/office/drawing/2014/main" id="{D8683EFE-D02F-47FD-8B83-C5E0FBED33EF}"/>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grpSp>
        <p:nvGrpSpPr>
          <p:cNvPr id="38" name="그룹 37">
            <a:extLst>
              <a:ext uri="{FF2B5EF4-FFF2-40B4-BE49-F238E27FC236}">
                <a16:creationId xmlns:a16="http://schemas.microsoft.com/office/drawing/2014/main" id="{F8BB8C12-2B58-4C25-A51C-A415FE3457AC}"/>
              </a:ext>
            </a:extLst>
          </p:cNvPr>
          <p:cNvGrpSpPr/>
          <p:nvPr/>
        </p:nvGrpSpPr>
        <p:grpSpPr>
          <a:xfrm>
            <a:off x="8555422" y="2965937"/>
            <a:ext cx="1952193" cy="1031473"/>
            <a:chOff x="6479950" y="2890462"/>
            <a:chExt cx="1952193" cy="1031473"/>
          </a:xfrm>
        </p:grpSpPr>
        <p:grpSp>
          <p:nvGrpSpPr>
            <p:cNvPr id="192" name="Group 44" descr="Public subnet group.">
              <a:extLst>
                <a:ext uri="{FF2B5EF4-FFF2-40B4-BE49-F238E27FC236}">
                  <a16:creationId xmlns:a16="http://schemas.microsoft.com/office/drawing/2014/main" id="{F2994278-49DB-4F42-9720-DBFB5B8C036F}"/>
                </a:ext>
              </a:extLst>
            </p:cNvPr>
            <p:cNvGrpSpPr/>
            <p:nvPr/>
          </p:nvGrpSpPr>
          <p:grpSpPr>
            <a:xfrm>
              <a:off x="6479950" y="2890462"/>
              <a:ext cx="1952193" cy="1024253"/>
              <a:chOff x="6173903" y="2364152"/>
              <a:chExt cx="1952193" cy="1069543"/>
            </a:xfrm>
          </p:grpSpPr>
          <p:sp>
            <p:nvSpPr>
              <p:cNvPr id="193" name="Rectangle 45">
                <a:extLst>
                  <a:ext uri="{FF2B5EF4-FFF2-40B4-BE49-F238E27FC236}">
                    <a16:creationId xmlns:a16="http://schemas.microsoft.com/office/drawing/2014/main" id="{8D8423E5-E249-4B3B-AE05-F59F758AD810}"/>
                  </a:ext>
                </a:extLst>
              </p:cNvPr>
              <p:cNvSpPr/>
              <p:nvPr/>
            </p:nvSpPr>
            <p:spPr>
              <a:xfrm>
                <a:off x="6173903" y="2372593"/>
                <a:ext cx="1952193" cy="10611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Public subnet</a:t>
                </a:r>
              </a:p>
            </p:txBody>
          </p:sp>
          <p:pic>
            <p:nvPicPr>
              <p:cNvPr id="194" name="Graphic 47" descr="Public subnet group icon. ">
                <a:extLst>
                  <a:ext uri="{FF2B5EF4-FFF2-40B4-BE49-F238E27FC236}">
                    <a16:creationId xmlns:a16="http://schemas.microsoft.com/office/drawing/2014/main" id="{056651AC-9F8E-4DE4-BDBA-A0F5F790D53F}"/>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73903" y="2364152"/>
                <a:ext cx="381000" cy="381000"/>
              </a:xfrm>
              <a:prstGeom prst="rect">
                <a:avLst/>
              </a:prstGeom>
            </p:spPr>
          </p:pic>
        </p:grpSp>
        <p:pic>
          <p:nvPicPr>
            <p:cNvPr id="195" name="Graphic 75" descr="NAT gateway resource icon for the Amazon VPC service.&#10;">
              <a:extLst>
                <a:ext uri="{FF2B5EF4-FFF2-40B4-BE49-F238E27FC236}">
                  <a16:creationId xmlns:a16="http://schemas.microsoft.com/office/drawing/2014/main" id="{B838EF9C-2B6E-4BE4-871F-1DAE5B671CE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9288" y="3233612"/>
              <a:ext cx="457200" cy="457200"/>
            </a:xfrm>
            <a:prstGeom prst="rect">
              <a:avLst/>
            </a:prstGeom>
          </p:spPr>
        </p:pic>
        <p:sp>
          <p:nvSpPr>
            <p:cNvPr id="196" name="TextBox 17">
              <a:extLst>
                <a:ext uri="{FF2B5EF4-FFF2-40B4-BE49-F238E27FC236}">
                  <a16:creationId xmlns:a16="http://schemas.microsoft.com/office/drawing/2014/main" id="{445A6165-D08E-418D-B946-1BB3C89265FD}"/>
                </a:ext>
              </a:extLst>
            </p:cNvPr>
            <p:cNvSpPr txBox="1">
              <a:spLocks noChangeArrowheads="1"/>
            </p:cNvSpPr>
            <p:nvPr/>
          </p:nvSpPr>
          <p:spPr bwMode="auto">
            <a:xfrm>
              <a:off x="6907324" y="3644936"/>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NAT gateway</a:t>
              </a:r>
            </a:p>
          </p:txBody>
        </p:sp>
      </p:grpSp>
      <p:grpSp>
        <p:nvGrpSpPr>
          <p:cNvPr id="51" name="그룹 50">
            <a:extLst>
              <a:ext uri="{FF2B5EF4-FFF2-40B4-BE49-F238E27FC236}">
                <a16:creationId xmlns:a16="http://schemas.microsoft.com/office/drawing/2014/main" id="{27A2D62D-B6D9-443F-8705-961BE590CBC2}"/>
              </a:ext>
            </a:extLst>
          </p:cNvPr>
          <p:cNvGrpSpPr/>
          <p:nvPr/>
        </p:nvGrpSpPr>
        <p:grpSpPr>
          <a:xfrm>
            <a:off x="3363189" y="2931241"/>
            <a:ext cx="1953161" cy="1044922"/>
            <a:chOff x="3771913" y="2886638"/>
            <a:chExt cx="1953161" cy="1035298"/>
          </a:xfrm>
        </p:grpSpPr>
        <p:grpSp>
          <p:nvGrpSpPr>
            <p:cNvPr id="175" name="1-instance" descr="Instance resource icon, with the Instance label below it. The resource is in first autoscaling group, and in Availability Zone1.">
              <a:extLst>
                <a:ext uri="{FF2B5EF4-FFF2-40B4-BE49-F238E27FC236}">
                  <a16:creationId xmlns:a16="http://schemas.microsoft.com/office/drawing/2014/main" id="{18C56DAF-F426-436B-8449-4AFA91A7B44D}"/>
                </a:ext>
              </a:extLst>
            </p:cNvPr>
            <p:cNvGrpSpPr/>
            <p:nvPr/>
          </p:nvGrpSpPr>
          <p:grpSpPr>
            <a:xfrm>
              <a:off x="4528168" y="3352256"/>
              <a:ext cx="1108056" cy="548343"/>
              <a:chOff x="5826088" y="3405874"/>
              <a:chExt cx="1375100" cy="693335"/>
            </a:xfrm>
          </p:grpSpPr>
          <p:pic>
            <p:nvPicPr>
              <p:cNvPr id="176" name="Graphic 60">
                <a:extLst>
                  <a:ext uri="{FF2B5EF4-FFF2-40B4-BE49-F238E27FC236}">
                    <a16:creationId xmlns:a16="http://schemas.microsoft.com/office/drawing/2014/main" id="{09C612C6-EB37-4996-891C-6C35F2E2C537}"/>
                  </a:ext>
                  <a:ext uri="{C183D7F6-B498-43B3-948B-1728B52AA6E4}">
                    <adec:decorative xmlns:adec="http://schemas.microsoft.com/office/drawing/2017/decorative" val="1"/>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6281396" y="34058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16">
                <a:extLst>
                  <a:ext uri="{FF2B5EF4-FFF2-40B4-BE49-F238E27FC236}">
                    <a16:creationId xmlns:a16="http://schemas.microsoft.com/office/drawing/2014/main" id="{CF7FEB0A-B984-47BE-A585-8D057ABB5A94}"/>
                  </a:ext>
                  <a:ext uri="{C183D7F6-B498-43B3-948B-1728B52AA6E4}">
                    <adec:decorative xmlns:adec="http://schemas.microsoft.com/office/drawing/2017/decorative" val="1"/>
                  </a:ext>
                </a:extLst>
              </p:cNvPr>
              <p:cNvSpPr txBox="1">
                <a:spLocks noChangeArrowheads="1"/>
              </p:cNvSpPr>
              <p:nvPr/>
            </p:nvSpPr>
            <p:spPr bwMode="auto">
              <a:xfrm>
                <a:off x="5826088" y="3807341"/>
                <a:ext cx="1375100" cy="29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EC2 (Web)</a:t>
                </a:r>
              </a:p>
            </p:txBody>
          </p:sp>
        </p:grpSp>
        <p:grpSp>
          <p:nvGrpSpPr>
            <p:cNvPr id="203" name="Group 41" descr="Private subnet group.">
              <a:extLst>
                <a:ext uri="{FF2B5EF4-FFF2-40B4-BE49-F238E27FC236}">
                  <a16:creationId xmlns:a16="http://schemas.microsoft.com/office/drawing/2014/main" id="{2613F30F-FC23-48EE-BA83-DC8A0C950B69}"/>
                </a:ext>
              </a:extLst>
            </p:cNvPr>
            <p:cNvGrpSpPr/>
            <p:nvPr/>
          </p:nvGrpSpPr>
          <p:grpSpPr>
            <a:xfrm>
              <a:off x="3771913" y="2886638"/>
              <a:ext cx="1953161" cy="1035298"/>
              <a:chOff x="4190331" y="2618865"/>
              <a:chExt cx="1790592" cy="889002"/>
            </a:xfrm>
          </p:grpSpPr>
          <p:sp>
            <p:nvSpPr>
              <p:cNvPr id="204" name="Rectangle 42">
                <a:extLst>
                  <a:ext uri="{FF2B5EF4-FFF2-40B4-BE49-F238E27FC236}">
                    <a16:creationId xmlns:a16="http://schemas.microsoft.com/office/drawing/2014/main" id="{F0BD9956-E290-4C52-B3B2-1C6299C13F8A}"/>
                  </a:ext>
                </a:extLst>
              </p:cNvPr>
              <p:cNvSpPr/>
              <p:nvPr/>
            </p:nvSpPr>
            <p:spPr>
              <a:xfrm>
                <a:off x="4191218" y="2618865"/>
                <a:ext cx="1789705"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Private subnet</a:t>
                </a:r>
              </a:p>
            </p:txBody>
          </p:sp>
          <p:pic>
            <p:nvPicPr>
              <p:cNvPr id="205" name="Graphic 43" descr="Private subnet group icon. ">
                <a:extLst>
                  <a:ext uri="{FF2B5EF4-FFF2-40B4-BE49-F238E27FC236}">
                    <a16:creationId xmlns:a16="http://schemas.microsoft.com/office/drawing/2014/main" id="{3A1A3DD8-128D-4748-93EF-50540FE96636}"/>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190331" y="2618865"/>
                <a:ext cx="352276" cy="308781"/>
              </a:xfrm>
              <a:prstGeom prst="rect">
                <a:avLst/>
              </a:prstGeom>
            </p:spPr>
          </p:pic>
        </p:grpSp>
      </p:grpSp>
      <p:grpSp>
        <p:nvGrpSpPr>
          <p:cNvPr id="52" name="그룹 51">
            <a:extLst>
              <a:ext uri="{FF2B5EF4-FFF2-40B4-BE49-F238E27FC236}">
                <a16:creationId xmlns:a16="http://schemas.microsoft.com/office/drawing/2014/main" id="{A6A7B6D9-8FCD-4273-9625-25F531F1114C}"/>
              </a:ext>
            </a:extLst>
          </p:cNvPr>
          <p:cNvGrpSpPr/>
          <p:nvPr/>
        </p:nvGrpSpPr>
        <p:grpSpPr>
          <a:xfrm>
            <a:off x="3387312" y="4235124"/>
            <a:ext cx="1953161" cy="1035298"/>
            <a:chOff x="1379297" y="4247303"/>
            <a:chExt cx="1953161" cy="1035298"/>
          </a:xfrm>
        </p:grpSpPr>
        <p:grpSp>
          <p:nvGrpSpPr>
            <p:cNvPr id="242" name="1-instance" descr="Instance resource icon, with the Instance label below it. The resource is in first autoscaling group, and in Availability Zone1.">
              <a:extLst>
                <a:ext uri="{FF2B5EF4-FFF2-40B4-BE49-F238E27FC236}">
                  <a16:creationId xmlns:a16="http://schemas.microsoft.com/office/drawing/2014/main" id="{E2C4A170-B4F4-4000-AF58-34B30E735DA8}"/>
                </a:ext>
              </a:extLst>
            </p:cNvPr>
            <p:cNvGrpSpPr/>
            <p:nvPr/>
          </p:nvGrpSpPr>
          <p:grpSpPr>
            <a:xfrm>
              <a:off x="2157227" y="4649538"/>
              <a:ext cx="1114841" cy="546151"/>
              <a:chOff x="5852986" y="3325729"/>
              <a:chExt cx="1383520" cy="690563"/>
            </a:xfrm>
          </p:grpSpPr>
          <p:pic>
            <p:nvPicPr>
              <p:cNvPr id="243" name="Graphic 60">
                <a:extLst>
                  <a:ext uri="{FF2B5EF4-FFF2-40B4-BE49-F238E27FC236}">
                    <a16:creationId xmlns:a16="http://schemas.microsoft.com/office/drawing/2014/main" id="{C9503E37-2161-4A96-BFD2-7CB588789631}"/>
                  </a:ext>
                  <a:ext uri="{C183D7F6-B498-43B3-948B-1728B52AA6E4}">
                    <adec:decorative xmlns:adec="http://schemas.microsoft.com/office/drawing/2017/decorative" val="1"/>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6268309" y="3325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 name="TextBox 16">
                <a:extLst>
                  <a:ext uri="{FF2B5EF4-FFF2-40B4-BE49-F238E27FC236}">
                    <a16:creationId xmlns:a16="http://schemas.microsoft.com/office/drawing/2014/main" id="{484312D5-99E6-44C9-9E9B-511342C7C8BB}"/>
                  </a:ext>
                  <a:ext uri="{C183D7F6-B498-43B3-948B-1728B52AA6E4}">
                    <adec:decorative xmlns:adec="http://schemas.microsoft.com/office/drawing/2017/decorative" val="1"/>
                  </a:ext>
                </a:extLst>
              </p:cNvPr>
              <p:cNvSpPr txBox="1">
                <a:spLocks noChangeArrowheads="1"/>
              </p:cNvSpPr>
              <p:nvPr/>
            </p:nvSpPr>
            <p:spPr bwMode="auto">
              <a:xfrm>
                <a:off x="5852986" y="3724424"/>
                <a:ext cx="1383520" cy="29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EC2 (App)</a:t>
                </a:r>
              </a:p>
            </p:txBody>
          </p:sp>
        </p:grpSp>
        <p:grpSp>
          <p:nvGrpSpPr>
            <p:cNvPr id="245" name="Group 41" descr="Private subnet group.">
              <a:extLst>
                <a:ext uri="{FF2B5EF4-FFF2-40B4-BE49-F238E27FC236}">
                  <a16:creationId xmlns:a16="http://schemas.microsoft.com/office/drawing/2014/main" id="{DDDB9A40-9AC2-457D-9011-B0356713960C}"/>
                </a:ext>
              </a:extLst>
            </p:cNvPr>
            <p:cNvGrpSpPr/>
            <p:nvPr/>
          </p:nvGrpSpPr>
          <p:grpSpPr>
            <a:xfrm>
              <a:off x="1379297" y="4247303"/>
              <a:ext cx="1953161" cy="1035298"/>
              <a:chOff x="4190331" y="2618865"/>
              <a:chExt cx="1790592" cy="889002"/>
            </a:xfrm>
          </p:grpSpPr>
          <p:sp>
            <p:nvSpPr>
              <p:cNvPr id="246" name="Rectangle 42">
                <a:extLst>
                  <a:ext uri="{FF2B5EF4-FFF2-40B4-BE49-F238E27FC236}">
                    <a16:creationId xmlns:a16="http://schemas.microsoft.com/office/drawing/2014/main" id="{E5B69A5D-E49A-4769-B718-AB88A093F6E4}"/>
                  </a:ext>
                </a:extLst>
              </p:cNvPr>
              <p:cNvSpPr/>
              <p:nvPr/>
            </p:nvSpPr>
            <p:spPr>
              <a:xfrm>
                <a:off x="4191218" y="2618865"/>
                <a:ext cx="1789705"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Private subnet</a:t>
                </a:r>
              </a:p>
            </p:txBody>
          </p:sp>
          <p:pic>
            <p:nvPicPr>
              <p:cNvPr id="247" name="Graphic 43" descr="Private subnet group icon. ">
                <a:extLst>
                  <a:ext uri="{FF2B5EF4-FFF2-40B4-BE49-F238E27FC236}">
                    <a16:creationId xmlns:a16="http://schemas.microsoft.com/office/drawing/2014/main" id="{80854E59-4410-4D1B-82B7-B21CE51DC51E}"/>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190331" y="2618865"/>
                <a:ext cx="352276" cy="308781"/>
              </a:xfrm>
              <a:prstGeom prst="rect">
                <a:avLst/>
              </a:prstGeom>
            </p:spPr>
          </p:pic>
        </p:grpSp>
      </p:grpSp>
      <p:grpSp>
        <p:nvGrpSpPr>
          <p:cNvPr id="24" name="그룹 23">
            <a:extLst>
              <a:ext uri="{FF2B5EF4-FFF2-40B4-BE49-F238E27FC236}">
                <a16:creationId xmlns:a16="http://schemas.microsoft.com/office/drawing/2014/main" id="{0BFA2C71-FE32-4EFA-8335-B8FF60FC3D5F}"/>
              </a:ext>
            </a:extLst>
          </p:cNvPr>
          <p:cNvGrpSpPr/>
          <p:nvPr/>
        </p:nvGrpSpPr>
        <p:grpSpPr>
          <a:xfrm>
            <a:off x="6419037" y="4250246"/>
            <a:ext cx="1953161" cy="1035298"/>
            <a:chOff x="6577768" y="4274021"/>
            <a:chExt cx="1953161" cy="1035298"/>
          </a:xfrm>
        </p:grpSpPr>
        <p:grpSp>
          <p:nvGrpSpPr>
            <p:cNvPr id="248" name="1-instance" descr="Instance resource icon, with the Instance label below it. The resource is in first autoscaling group, and in Availability Zone1.">
              <a:extLst>
                <a:ext uri="{FF2B5EF4-FFF2-40B4-BE49-F238E27FC236}">
                  <a16:creationId xmlns:a16="http://schemas.microsoft.com/office/drawing/2014/main" id="{7BA379BB-E548-483D-A2E4-F69BF6FEDD9C}"/>
                </a:ext>
              </a:extLst>
            </p:cNvPr>
            <p:cNvGrpSpPr/>
            <p:nvPr/>
          </p:nvGrpSpPr>
          <p:grpSpPr>
            <a:xfrm>
              <a:off x="6887181" y="4661106"/>
              <a:ext cx="1080012" cy="588270"/>
              <a:chOff x="5394148" y="3348677"/>
              <a:chExt cx="1340297" cy="743819"/>
            </a:xfrm>
          </p:grpSpPr>
          <p:pic>
            <p:nvPicPr>
              <p:cNvPr id="249" name="Graphic 60">
                <a:extLst>
                  <a:ext uri="{FF2B5EF4-FFF2-40B4-BE49-F238E27FC236}">
                    <a16:creationId xmlns:a16="http://schemas.microsoft.com/office/drawing/2014/main" id="{7DEB9AE4-F513-409E-AA47-8A7A4FE61938}"/>
                  </a:ext>
                  <a:ext uri="{C183D7F6-B498-43B3-948B-1728B52AA6E4}">
                    <adec:decorative xmlns:adec="http://schemas.microsoft.com/office/drawing/2017/decorative" val="1"/>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7691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0" name="TextBox 16">
                <a:extLst>
                  <a:ext uri="{FF2B5EF4-FFF2-40B4-BE49-F238E27FC236}">
                    <a16:creationId xmlns:a16="http://schemas.microsoft.com/office/drawing/2014/main" id="{7DD54575-4760-480C-9326-099DE4B2E27E}"/>
                  </a:ext>
                  <a:ext uri="{C183D7F6-B498-43B3-948B-1728B52AA6E4}">
                    <adec:decorative xmlns:adec="http://schemas.microsoft.com/office/drawing/2017/decorative" val="1"/>
                  </a:ext>
                </a:extLst>
              </p:cNvPr>
              <p:cNvSpPr txBox="1">
                <a:spLocks noChangeArrowheads="1"/>
              </p:cNvSpPr>
              <p:nvPr/>
            </p:nvSpPr>
            <p:spPr bwMode="auto">
              <a:xfrm>
                <a:off x="5394148" y="3800628"/>
                <a:ext cx="1340297" cy="29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EC2 (App)</a:t>
                </a:r>
              </a:p>
            </p:txBody>
          </p:sp>
        </p:grpSp>
        <p:grpSp>
          <p:nvGrpSpPr>
            <p:cNvPr id="251" name="Group 41" descr="Private subnet group.">
              <a:extLst>
                <a:ext uri="{FF2B5EF4-FFF2-40B4-BE49-F238E27FC236}">
                  <a16:creationId xmlns:a16="http://schemas.microsoft.com/office/drawing/2014/main" id="{E6B8112C-7E52-413B-B089-E925960359E5}"/>
                </a:ext>
              </a:extLst>
            </p:cNvPr>
            <p:cNvGrpSpPr/>
            <p:nvPr/>
          </p:nvGrpSpPr>
          <p:grpSpPr>
            <a:xfrm>
              <a:off x="6577768" y="4274021"/>
              <a:ext cx="1953161" cy="1035298"/>
              <a:chOff x="4190331" y="2618865"/>
              <a:chExt cx="1790592" cy="889002"/>
            </a:xfrm>
          </p:grpSpPr>
          <p:sp>
            <p:nvSpPr>
              <p:cNvPr id="252" name="Rectangle 42">
                <a:extLst>
                  <a:ext uri="{FF2B5EF4-FFF2-40B4-BE49-F238E27FC236}">
                    <a16:creationId xmlns:a16="http://schemas.microsoft.com/office/drawing/2014/main" id="{4D55699A-0B4B-493C-B785-5C4EC8A424E0}"/>
                  </a:ext>
                </a:extLst>
              </p:cNvPr>
              <p:cNvSpPr/>
              <p:nvPr/>
            </p:nvSpPr>
            <p:spPr>
              <a:xfrm>
                <a:off x="4191218" y="2618865"/>
                <a:ext cx="1789705"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Private subnet</a:t>
                </a:r>
              </a:p>
            </p:txBody>
          </p:sp>
          <p:pic>
            <p:nvPicPr>
              <p:cNvPr id="253" name="Graphic 43" descr="Private subnet group icon. ">
                <a:extLst>
                  <a:ext uri="{FF2B5EF4-FFF2-40B4-BE49-F238E27FC236}">
                    <a16:creationId xmlns:a16="http://schemas.microsoft.com/office/drawing/2014/main" id="{04DC6448-9E70-4F89-BA28-FFE5E7E00F9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190331" y="2618865"/>
                <a:ext cx="352276" cy="308781"/>
              </a:xfrm>
              <a:prstGeom prst="rect">
                <a:avLst/>
              </a:prstGeom>
            </p:spPr>
          </p:pic>
        </p:grpSp>
      </p:grpSp>
      <p:grpSp>
        <p:nvGrpSpPr>
          <p:cNvPr id="43" name="그룹 42">
            <a:extLst>
              <a:ext uri="{FF2B5EF4-FFF2-40B4-BE49-F238E27FC236}">
                <a16:creationId xmlns:a16="http://schemas.microsoft.com/office/drawing/2014/main" id="{631247D0-2F6E-48B2-B830-7E90F7E716FD}"/>
              </a:ext>
            </a:extLst>
          </p:cNvPr>
          <p:cNvGrpSpPr/>
          <p:nvPr/>
        </p:nvGrpSpPr>
        <p:grpSpPr>
          <a:xfrm>
            <a:off x="6409035" y="2923536"/>
            <a:ext cx="1921657" cy="1035298"/>
            <a:chOff x="8781805" y="2886637"/>
            <a:chExt cx="1953161" cy="1035298"/>
          </a:xfrm>
        </p:grpSpPr>
        <p:grpSp>
          <p:nvGrpSpPr>
            <p:cNvPr id="272" name="1-instance" descr="Instance resource icon, with the Instance label below it. The resource is in first autoscaling group, and in Availability Zone1.">
              <a:extLst>
                <a:ext uri="{FF2B5EF4-FFF2-40B4-BE49-F238E27FC236}">
                  <a16:creationId xmlns:a16="http://schemas.microsoft.com/office/drawing/2014/main" id="{34D6C374-ED4E-43CC-AAD4-7BA50B9DBF59}"/>
                </a:ext>
              </a:extLst>
            </p:cNvPr>
            <p:cNvGrpSpPr/>
            <p:nvPr/>
          </p:nvGrpSpPr>
          <p:grpSpPr>
            <a:xfrm>
              <a:off x="9083456" y="3318220"/>
              <a:ext cx="1048142" cy="572926"/>
              <a:chOff x="5265133" y="3344181"/>
              <a:chExt cx="1300747" cy="724417"/>
            </a:xfrm>
          </p:grpSpPr>
          <p:pic>
            <p:nvPicPr>
              <p:cNvPr id="273" name="Graphic 60">
                <a:extLst>
                  <a:ext uri="{FF2B5EF4-FFF2-40B4-BE49-F238E27FC236}">
                    <a16:creationId xmlns:a16="http://schemas.microsoft.com/office/drawing/2014/main" id="{151A6769-8988-41EA-BDDA-6A9287A87FA8}"/>
                  </a:ext>
                  <a:ext uri="{C183D7F6-B498-43B3-948B-1728B52AA6E4}">
                    <adec:decorative xmlns:adec="http://schemas.microsoft.com/office/drawing/2017/decorative" val="1"/>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657156" y="3344181"/>
                <a:ext cx="457199"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 name="TextBox 16">
                <a:extLst>
                  <a:ext uri="{FF2B5EF4-FFF2-40B4-BE49-F238E27FC236}">
                    <a16:creationId xmlns:a16="http://schemas.microsoft.com/office/drawing/2014/main" id="{7E552E25-5641-4FDF-8514-873601563C36}"/>
                  </a:ext>
                  <a:ext uri="{C183D7F6-B498-43B3-948B-1728B52AA6E4}">
                    <adec:decorative xmlns:adec="http://schemas.microsoft.com/office/drawing/2017/decorative" val="1"/>
                  </a:ext>
                </a:extLst>
              </p:cNvPr>
              <p:cNvSpPr txBox="1">
                <a:spLocks noChangeArrowheads="1"/>
              </p:cNvSpPr>
              <p:nvPr/>
            </p:nvSpPr>
            <p:spPr bwMode="auto">
              <a:xfrm>
                <a:off x="5265133" y="3776730"/>
                <a:ext cx="1300747" cy="29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EC2 (Web)</a:t>
                </a:r>
              </a:p>
            </p:txBody>
          </p:sp>
        </p:grpSp>
        <p:grpSp>
          <p:nvGrpSpPr>
            <p:cNvPr id="275" name="Group 41" descr="Private subnet group.">
              <a:extLst>
                <a:ext uri="{FF2B5EF4-FFF2-40B4-BE49-F238E27FC236}">
                  <a16:creationId xmlns:a16="http://schemas.microsoft.com/office/drawing/2014/main" id="{39C91653-9968-40B9-96AB-C64ECF3E2557}"/>
                </a:ext>
              </a:extLst>
            </p:cNvPr>
            <p:cNvGrpSpPr/>
            <p:nvPr/>
          </p:nvGrpSpPr>
          <p:grpSpPr>
            <a:xfrm>
              <a:off x="8781805" y="2886637"/>
              <a:ext cx="1953161" cy="1035298"/>
              <a:chOff x="4190331" y="2618865"/>
              <a:chExt cx="1790592" cy="889002"/>
            </a:xfrm>
          </p:grpSpPr>
          <p:sp>
            <p:nvSpPr>
              <p:cNvPr id="276" name="Rectangle 42">
                <a:extLst>
                  <a:ext uri="{FF2B5EF4-FFF2-40B4-BE49-F238E27FC236}">
                    <a16:creationId xmlns:a16="http://schemas.microsoft.com/office/drawing/2014/main" id="{EB6A8C37-23D3-493F-8085-F596A7564033}"/>
                  </a:ext>
                </a:extLst>
              </p:cNvPr>
              <p:cNvSpPr/>
              <p:nvPr/>
            </p:nvSpPr>
            <p:spPr>
              <a:xfrm>
                <a:off x="4191218" y="2618865"/>
                <a:ext cx="1789705"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Private subnet</a:t>
                </a:r>
              </a:p>
            </p:txBody>
          </p:sp>
          <p:pic>
            <p:nvPicPr>
              <p:cNvPr id="277" name="Graphic 43" descr="Private subnet group icon. ">
                <a:extLst>
                  <a:ext uri="{FF2B5EF4-FFF2-40B4-BE49-F238E27FC236}">
                    <a16:creationId xmlns:a16="http://schemas.microsoft.com/office/drawing/2014/main" id="{73D01B84-B9C4-4D7C-9F28-FAC717F303D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190331" y="2618865"/>
                <a:ext cx="352276" cy="308781"/>
              </a:xfrm>
              <a:prstGeom prst="rect">
                <a:avLst/>
              </a:prstGeom>
            </p:spPr>
          </p:pic>
        </p:grpSp>
      </p:grpSp>
      <p:cxnSp>
        <p:nvCxnSpPr>
          <p:cNvPr id="282" name="Straight Arrow Connector 74" descr="Up and down pointing vertical arrow.">
            <a:extLst>
              <a:ext uri="{FF2B5EF4-FFF2-40B4-BE49-F238E27FC236}">
                <a16:creationId xmlns:a16="http://schemas.microsoft.com/office/drawing/2014/main" id="{28C59E17-9133-4002-B067-9E8B42270AB1}"/>
              </a:ext>
            </a:extLst>
          </p:cNvPr>
          <p:cNvCxnSpPr>
            <a:cxnSpLocks/>
            <a:stCxn id="185" idx="0"/>
            <a:endCxn id="183" idx="2"/>
          </p:cNvCxnSpPr>
          <p:nvPr/>
        </p:nvCxnSpPr>
        <p:spPr>
          <a:xfrm flipV="1">
            <a:off x="5895215" y="581917"/>
            <a:ext cx="1" cy="1083137"/>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84" name="Graphic 21" descr="Amazon Route 53 service icon.">
            <a:extLst>
              <a:ext uri="{FF2B5EF4-FFF2-40B4-BE49-F238E27FC236}">
                <a16:creationId xmlns:a16="http://schemas.microsoft.com/office/drawing/2014/main" id="{0EC26601-760F-4931-B3BC-C8CCC184D6DD}"/>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725365" y="709075"/>
            <a:ext cx="356304" cy="35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 name="TextBox 284">
            <a:extLst>
              <a:ext uri="{FF2B5EF4-FFF2-40B4-BE49-F238E27FC236}">
                <a16:creationId xmlns:a16="http://schemas.microsoft.com/office/drawing/2014/main" id="{C96FEB36-C15D-498C-8254-6CB1F30434C5}"/>
              </a:ext>
            </a:extLst>
          </p:cNvPr>
          <p:cNvSpPr txBox="1"/>
          <p:nvPr/>
        </p:nvSpPr>
        <p:spPr>
          <a:xfrm>
            <a:off x="4316066" y="737332"/>
            <a:ext cx="1469859" cy="276999"/>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Amazon Route 53</a:t>
            </a:r>
          </a:p>
        </p:txBody>
      </p:sp>
      <p:pic>
        <p:nvPicPr>
          <p:cNvPr id="286" name="Graphic 19" descr="Amazon CloudFront service icon.">
            <a:extLst>
              <a:ext uri="{FF2B5EF4-FFF2-40B4-BE49-F238E27FC236}">
                <a16:creationId xmlns:a16="http://schemas.microsoft.com/office/drawing/2014/main" id="{BDAFDAD8-6A58-401C-84BA-6904CEBE3D0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8146236" y="146774"/>
            <a:ext cx="356304" cy="35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 name="Graphic 70" descr="Edge location resource icon for the Amazon CloudFront service.">
            <a:extLst>
              <a:ext uri="{FF2B5EF4-FFF2-40B4-BE49-F238E27FC236}">
                <a16:creationId xmlns:a16="http://schemas.microsoft.com/office/drawing/2014/main" id="{218CF45C-BCF0-4C64-BB09-1C6236CB88D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760685" y="496394"/>
            <a:ext cx="321245" cy="321245"/>
          </a:xfrm>
          <a:prstGeom prst="rect">
            <a:avLst/>
          </a:prstGeom>
        </p:spPr>
      </p:pic>
      <p:sp>
        <p:nvSpPr>
          <p:cNvPr id="288" name="Rectangle 39">
            <a:extLst>
              <a:ext uri="{FF2B5EF4-FFF2-40B4-BE49-F238E27FC236}">
                <a16:creationId xmlns:a16="http://schemas.microsoft.com/office/drawing/2014/main" id="{3C517FDE-6892-47F0-804A-69452FC35218}"/>
              </a:ext>
            </a:extLst>
          </p:cNvPr>
          <p:cNvSpPr/>
          <p:nvPr/>
        </p:nvSpPr>
        <p:spPr>
          <a:xfrm>
            <a:off x="8151237" y="156509"/>
            <a:ext cx="1566379" cy="9078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FFFFFF"/>
                </a:solidFill>
                <a:effectLst/>
                <a:uLnTx/>
                <a:uFillTx/>
                <a:latin typeface="Arial" panose="020B0604020202020204" pitchFamily="34" charset="0"/>
                <a:ea typeface="+mn-ea"/>
                <a:cs typeface="Arial" panose="020B0604020202020204" pitchFamily="34" charset="0"/>
              </a:rPr>
              <a:t>CloudFront</a:t>
            </a:r>
          </a:p>
        </p:txBody>
      </p:sp>
      <p:sp>
        <p:nvSpPr>
          <p:cNvPr id="289" name="TextBox 22">
            <a:extLst>
              <a:ext uri="{FF2B5EF4-FFF2-40B4-BE49-F238E27FC236}">
                <a16:creationId xmlns:a16="http://schemas.microsoft.com/office/drawing/2014/main" id="{C762EE0D-D7FE-40E5-A165-181A7E78C9A1}"/>
              </a:ext>
            </a:extLst>
          </p:cNvPr>
          <p:cNvSpPr txBox="1">
            <a:spLocks noChangeArrowheads="1"/>
          </p:cNvSpPr>
          <p:nvPr/>
        </p:nvSpPr>
        <p:spPr bwMode="auto">
          <a:xfrm>
            <a:off x="8432143" y="80396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Edge location</a:t>
            </a:r>
          </a:p>
        </p:txBody>
      </p:sp>
      <p:pic>
        <p:nvPicPr>
          <p:cNvPr id="290" name="Graphic 8" descr="Amazon Simple Storage Service (Amazon S3) service icon.">
            <a:extLst>
              <a:ext uri="{FF2B5EF4-FFF2-40B4-BE49-F238E27FC236}">
                <a16:creationId xmlns:a16="http://schemas.microsoft.com/office/drawing/2014/main" id="{A2338313-5808-4837-99F7-897886A08396}"/>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8705827" y="1643785"/>
            <a:ext cx="457198" cy="45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TextBox 290">
            <a:extLst>
              <a:ext uri="{FF2B5EF4-FFF2-40B4-BE49-F238E27FC236}">
                <a16:creationId xmlns:a16="http://schemas.microsoft.com/office/drawing/2014/main" id="{E7314251-80C5-4371-9AD7-C0789E55EE22}"/>
              </a:ext>
            </a:extLst>
          </p:cNvPr>
          <p:cNvSpPr txBox="1"/>
          <p:nvPr/>
        </p:nvSpPr>
        <p:spPr>
          <a:xfrm>
            <a:off x="9150282" y="1738813"/>
            <a:ext cx="1122269" cy="307777"/>
          </a:xfrm>
          <a:prstGeom prst="rect">
            <a:avLst/>
          </a:prstGeom>
          <a:noFill/>
        </p:spPr>
        <p:txBody>
          <a:bodyPr wrap="square">
            <a:spAutoFit/>
          </a:bodyPr>
          <a:lstStyle/>
          <a:p>
            <a:r>
              <a:rPr kumimoji="0" lang="en-US" altLang="en-US" sz="14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Amazon S3</a:t>
            </a:r>
            <a:endParaRPr lang="ko-KR" altLang="en-US" dirty="0"/>
          </a:p>
        </p:txBody>
      </p:sp>
      <p:cxnSp>
        <p:nvCxnSpPr>
          <p:cNvPr id="292" name="Straight Arrow Connector 99">
            <a:extLst>
              <a:ext uri="{FF2B5EF4-FFF2-40B4-BE49-F238E27FC236}">
                <a16:creationId xmlns:a16="http://schemas.microsoft.com/office/drawing/2014/main" id="{CEEEA041-CA24-400F-BA5E-464CAC8571CC}"/>
              </a:ext>
            </a:extLst>
          </p:cNvPr>
          <p:cNvCxnSpPr>
            <a:cxnSpLocks/>
            <a:stCxn id="287" idx="1"/>
            <a:endCxn id="284" idx="3"/>
          </p:cNvCxnSpPr>
          <p:nvPr/>
        </p:nvCxnSpPr>
        <p:spPr>
          <a:xfrm flipH="1">
            <a:off x="6081669" y="657017"/>
            <a:ext cx="2679016" cy="23021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93" name="Straight Arrow Connector 99">
            <a:extLst>
              <a:ext uri="{FF2B5EF4-FFF2-40B4-BE49-F238E27FC236}">
                <a16:creationId xmlns:a16="http://schemas.microsoft.com/office/drawing/2014/main" id="{A1CC9199-5816-45D9-AC8F-516706D72CE1}"/>
              </a:ext>
            </a:extLst>
          </p:cNvPr>
          <p:cNvCxnSpPr>
            <a:cxnSpLocks/>
            <a:stCxn id="287" idx="2"/>
            <a:endCxn id="290" idx="0"/>
          </p:cNvCxnSpPr>
          <p:nvPr/>
        </p:nvCxnSpPr>
        <p:spPr>
          <a:xfrm>
            <a:off x="8921308" y="817639"/>
            <a:ext cx="13118" cy="826146"/>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5100CC69-1BD0-4928-B7DB-8A53DF8D7168}"/>
              </a:ext>
            </a:extLst>
          </p:cNvPr>
          <p:cNvGrpSpPr/>
          <p:nvPr/>
        </p:nvGrpSpPr>
        <p:grpSpPr>
          <a:xfrm>
            <a:off x="1237734" y="4245068"/>
            <a:ext cx="1953161" cy="1035298"/>
            <a:chOff x="3771913" y="4247303"/>
            <a:chExt cx="1953161" cy="1035298"/>
          </a:xfrm>
        </p:grpSpPr>
        <p:sp>
          <p:nvSpPr>
            <p:cNvPr id="268" name="TextBox 16">
              <a:extLst>
                <a:ext uri="{FF2B5EF4-FFF2-40B4-BE49-F238E27FC236}">
                  <a16:creationId xmlns:a16="http://schemas.microsoft.com/office/drawing/2014/main" id="{3B9D1CAE-FDB5-4802-BF00-15F0BDA18EF3}"/>
                </a:ext>
                <a:ext uri="{C183D7F6-B498-43B3-948B-1728B52AA6E4}">
                  <adec:decorative xmlns:adec="http://schemas.microsoft.com/office/drawing/2017/decorative" val="1"/>
                </a:ext>
              </a:extLst>
            </p:cNvPr>
            <p:cNvSpPr txBox="1">
              <a:spLocks noChangeArrowheads="1"/>
            </p:cNvSpPr>
            <p:nvPr/>
          </p:nvSpPr>
          <p:spPr bwMode="auto">
            <a:xfrm>
              <a:off x="4651693" y="4830252"/>
              <a:ext cx="898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a:t>
              </a:r>
              <a:r>
                <a:rPr lang="en-US" altLang="en-US" sz="900" dirty="0" err="1">
                  <a:solidFill>
                    <a:schemeClr val="bg1"/>
                  </a:solidFill>
                  <a:latin typeface="Arial" panose="020B0604020202020204" pitchFamily="34" charset="0"/>
                  <a:ea typeface="Amazon Ember" panose="020B0603020204020204" pitchFamily="34" charset="0"/>
                  <a:cs typeface="Arial" panose="020B0604020202020204" pitchFamily="34" charset="0"/>
                </a:rPr>
                <a:t>Primaty</a:t>
              </a:r>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a:t>
              </a:r>
            </a:p>
          </p:txBody>
        </p:sp>
        <p:grpSp>
          <p:nvGrpSpPr>
            <p:cNvPr id="269" name="Group 41" descr="Private subnet group.">
              <a:extLst>
                <a:ext uri="{FF2B5EF4-FFF2-40B4-BE49-F238E27FC236}">
                  <a16:creationId xmlns:a16="http://schemas.microsoft.com/office/drawing/2014/main" id="{71C725D7-34ED-4122-8C07-10101DC7F040}"/>
                </a:ext>
              </a:extLst>
            </p:cNvPr>
            <p:cNvGrpSpPr/>
            <p:nvPr/>
          </p:nvGrpSpPr>
          <p:grpSpPr>
            <a:xfrm>
              <a:off x="3771913" y="4247303"/>
              <a:ext cx="1953161" cy="1035298"/>
              <a:chOff x="4190331" y="2618865"/>
              <a:chExt cx="1790592" cy="889002"/>
            </a:xfrm>
          </p:grpSpPr>
          <p:sp>
            <p:nvSpPr>
              <p:cNvPr id="270" name="Rectangle 42">
                <a:extLst>
                  <a:ext uri="{FF2B5EF4-FFF2-40B4-BE49-F238E27FC236}">
                    <a16:creationId xmlns:a16="http://schemas.microsoft.com/office/drawing/2014/main" id="{B02E7EEB-06F8-478B-B684-0DAF042CE34B}"/>
                  </a:ext>
                </a:extLst>
              </p:cNvPr>
              <p:cNvSpPr/>
              <p:nvPr/>
            </p:nvSpPr>
            <p:spPr>
              <a:xfrm>
                <a:off x="4191218" y="2618865"/>
                <a:ext cx="1789705"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Private subnet</a:t>
                </a:r>
              </a:p>
            </p:txBody>
          </p:sp>
          <p:pic>
            <p:nvPicPr>
              <p:cNvPr id="271" name="Graphic 43" descr="Private subnet group icon. ">
                <a:extLst>
                  <a:ext uri="{FF2B5EF4-FFF2-40B4-BE49-F238E27FC236}">
                    <a16:creationId xmlns:a16="http://schemas.microsoft.com/office/drawing/2014/main" id="{FAFC1D25-E26F-4FDE-88E0-C7E97CF94579}"/>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190331" y="2618865"/>
                <a:ext cx="352276" cy="308781"/>
              </a:xfrm>
              <a:prstGeom prst="rect">
                <a:avLst/>
              </a:prstGeom>
            </p:spPr>
          </p:pic>
        </p:grpSp>
        <p:pic>
          <p:nvPicPr>
            <p:cNvPr id="294" name="Graphic 6" descr="Amazon Relational Database Service (Amazon RDS) service icon.">
              <a:extLst>
                <a:ext uri="{FF2B5EF4-FFF2-40B4-BE49-F238E27FC236}">
                  <a16:creationId xmlns:a16="http://schemas.microsoft.com/office/drawing/2014/main" id="{8C8E16DF-C16A-42F9-990F-C95DD50D0D27}"/>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4246272" y="4558345"/>
              <a:ext cx="483409" cy="483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그룹 24">
            <a:extLst>
              <a:ext uri="{FF2B5EF4-FFF2-40B4-BE49-F238E27FC236}">
                <a16:creationId xmlns:a16="http://schemas.microsoft.com/office/drawing/2014/main" id="{8C70EC9D-5216-443B-9F9A-CC744FA6DDB8}"/>
              </a:ext>
            </a:extLst>
          </p:cNvPr>
          <p:cNvGrpSpPr/>
          <p:nvPr/>
        </p:nvGrpSpPr>
        <p:grpSpPr>
          <a:xfrm>
            <a:off x="8571698" y="4245068"/>
            <a:ext cx="1953161" cy="1035298"/>
            <a:chOff x="8781805" y="4247303"/>
            <a:chExt cx="1953161" cy="1035298"/>
          </a:xfrm>
        </p:grpSpPr>
        <p:grpSp>
          <p:nvGrpSpPr>
            <p:cNvPr id="257" name="Group 41" descr="Private subnet group.">
              <a:extLst>
                <a:ext uri="{FF2B5EF4-FFF2-40B4-BE49-F238E27FC236}">
                  <a16:creationId xmlns:a16="http://schemas.microsoft.com/office/drawing/2014/main" id="{D240C202-56F3-4602-8DE1-46C59F0C0EAD}"/>
                </a:ext>
              </a:extLst>
            </p:cNvPr>
            <p:cNvGrpSpPr/>
            <p:nvPr/>
          </p:nvGrpSpPr>
          <p:grpSpPr>
            <a:xfrm>
              <a:off x="8781805" y="4247303"/>
              <a:ext cx="1953161" cy="1035298"/>
              <a:chOff x="4190331" y="2618865"/>
              <a:chExt cx="1790592" cy="889002"/>
            </a:xfrm>
          </p:grpSpPr>
          <p:sp>
            <p:nvSpPr>
              <p:cNvPr id="258" name="Rectangle 42">
                <a:extLst>
                  <a:ext uri="{FF2B5EF4-FFF2-40B4-BE49-F238E27FC236}">
                    <a16:creationId xmlns:a16="http://schemas.microsoft.com/office/drawing/2014/main" id="{EB72DBA6-9BAE-4628-A6B2-21B1DCBA6C3A}"/>
                  </a:ext>
                </a:extLst>
              </p:cNvPr>
              <p:cNvSpPr/>
              <p:nvPr/>
            </p:nvSpPr>
            <p:spPr>
              <a:xfrm>
                <a:off x="4191218" y="2618865"/>
                <a:ext cx="1789705"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Private subnet</a:t>
                </a:r>
              </a:p>
            </p:txBody>
          </p:sp>
          <p:pic>
            <p:nvPicPr>
              <p:cNvPr id="259" name="Graphic 43" descr="Private subnet group icon. ">
                <a:extLst>
                  <a:ext uri="{FF2B5EF4-FFF2-40B4-BE49-F238E27FC236}">
                    <a16:creationId xmlns:a16="http://schemas.microsoft.com/office/drawing/2014/main" id="{F08082EA-6EC5-4C3C-B4E8-6C6F891084EB}"/>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190331" y="2618865"/>
                <a:ext cx="352276" cy="308781"/>
              </a:xfrm>
              <a:prstGeom prst="rect">
                <a:avLst/>
              </a:prstGeom>
            </p:spPr>
          </p:pic>
        </p:grpSp>
        <p:sp>
          <p:nvSpPr>
            <p:cNvPr id="295" name="TextBox 16">
              <a:extLst>
                <a:ext uri="{FF2B5EF4-FFF2-40B4-BE49-F238E27FC236}">
                  <a16:creationId xmlns:a16="http://schemas.microsoft.com/office/drawing/2014/main" id="{6F2BF005-5381-49BA-AAC8-8084AC9024AB}"/>
                </a:ext>
                <a:ext uri="{C183D7F6-B498-43B3-948B-1728B52AA6E4}">
                  <adec:decorative xmlns:adec="http://schemas.microsoft.com/office/drawing/2017/decorative" val="1"/>
                </a:ext>
              </a:extLst>
            </p:cNvPr>
            <p:cNvSpPr txBox="1">
              <a:spLocks noChangeArrowheads="1"/>
            </p:cNvSpPr>
            <p:nvPr/>
          </p:nvSpPr>
          <p:spPr bwMode="auto">
            <a:xfrm>
              <a:off x="9791647" y="4844222"/>
              <a:ext cx="898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(Standby)</a:t>
              </a:r>
            </a:p>
          </p:txBody>
        </p:sp>
        <p:pic>
          <p:nvPicPr>
            <p:cNvPr id="296" name="Graphic 6" descr="Amazon Relational Database Service (Amazon RDS) service icon.">
              <a:extLst>
                <a:ext uri="{FF2B5EF4-FFF2-40B4-BE49-F238E27FC236}">
                  <a16:creationId xmlns:a16="http://schemas.microsoft.com/office/drawing/2014/main" id="{57285BEE-1B86-487C-BD59-0F599F66178C}"/>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375981" y="4554846"/>
              <a:ext cx="483409" cy="483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8" name="TextBox 16">
            <a:extLst>
              <a:ext uri="{FF2B5EF4-FFF2-40B4-BE49-F238E27FC236}">
                <a16:creationId xmlns:a16="http://schemas.microsoft.com/office/drawing/2014/main" id="{A20B119F-1FEB-4577-9B1A-8FAC2F882AC5}"/>
              </a:ext>
              <a:ext uri="{C183D7F6-B498-43B3-948B-1728B52AA6E4}">
                <adec:decorative xmlns:adec="http://schemas.microsoft.com/office/drawing/2017/decorative" val="1"/>
              </a:ext>
            </a:extLst>
          </p:cNvPr>
          <p:cNvSpPr txBox="1">
            <a:spLocks noChangeArrowheads="1"/>
          </p:cNvSpPr>
          <p:nvPr/>
        </p:nvSpPr>
        <p:spPr bwMode="auto">
          <a:xfrm>
            <a:off x="9422601" y="5609851"/>
            <a:ext cx="89892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ko-KR"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rPr>
              <a:t>동기식 자동 복제</a:t>
            </a:r>
            <a:endParaRPr lang="en-US" altLang="en-US" sz="9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58" name="연결선: 꺾임 57">
            <a:extLst>
              <a:ext uri="{FF2B5EF4-FFF2-40B4-BE49-F238E27FC236}">
                <a16:creationId xmlns:a16="http://schemas.microsoft.com/office/drawing/2014/main" id="{5AB4F4D4-2FFE-4349-894E-B537B3EAF112}"/>
              </a:ext>
            </a:extLst>
          </p:cNvPr>
          <p:cNvCxnSpPr>
            <a:cxnSpLocks/>
            <a:stCxn id="294" idx="2"/>
            <a:endCxn id="296" idx="2"/>
          </p:cNvCxnSpPr>
          <p:nvPr/>
        </p:nvCxnSpPr>
        <p:spPr>
          <a:xfrm rot="5400000" flipH="1" flipV="1">
            <a:off x="5678938" y="1310879"/>
            <a:ext cx="3499" cy="7453781"/>
          </a:xfrm>
          <a:prstGeom prst="bentConnector3">
            <a:avLst>
              <a:gd name="adj1" fmla="val -992092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309" name="Group 35" descr="Auto Scaling group.">
            <a:extLst>
              <a:ext uri="{FF2B5EF4-FFF2-40B4-BE49-F238E27FC236}">
                <a16:creationId xmlns:a16="http://schemas.microsoft.com/office/drawing/2014/main" id="{2E98FB65-2242-4377-9506-9D6CDD7EBC41}"/>
              </a:ext>
            </a:extLst>
          </p:cNvPr>
          <p:cNvGrpSpPr/>
          <p:nvPr/>
        </p:nvGrpSpPr>
        <p:grpSpPr>
          <a:xfrm>
            <a:off x="4108317" y="3304912"/>
            <a:ext cx="3350603" cy="665487"/>
            <a:chOff x="347292" y="2602934"/>
            <a:chExt cx="1597796" cy="299161"/>
          </a:xfrm>
        </p:grpSpPr>
        <p:sp>
          <p:nvSpPr>
            <p:cNvPr id="310" name="Rectangle 36">
              <a:extLst>
                <a:ext uri="{FF2B5EF4-FFF2-40B4-BE49-F238E27FC236}">
                  <a16:creationId xmlns:a16="http://schemas.microsoft.com/office/drawing/2014/main" id="{66939773-8CD7-46B0-BB7C-4387FEDF6ECF}"/>
                </a:ext>
              </a:extLst>
            </p:cNvPr>
            <p:cNvSpPr/>
            <p:nvPr/>
          </p:nvSpPr>
          <p:spPr>
            <a:xfrm>
              <a:off x="351632" y="2618865"/>
              <a:ext cx="1593456" cy="283230"/>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311" name="Graphic 37" descr="Auto Scaling group icon.">
              <a:extLst>
                <a:ext uri="{FF2B5EF4-FFF2-40B4-BE49-F238E27FC236}">
                  <a16:creationId xmlns:a16="http://schemas.microsoft.com/office/drawing/2014/main" id="{8E001AEE-2E20-4D2B-BC8D-2277A89E8D6A}"/>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347292" y="2602934"/>
              <a:ext cx="140181" cy="140180"/>
            </a:xfrm>
            <a:prstGeom prst="rect">
              <a:avLst/>
            </a:prstGeom>
          </p:spPr>
        </p:pic>
      </p:grpSp>
      <p:grpSp>
        <p:nvGrpSpPr>
          <p:cNvPr id="312" name="Group 35" descr="Auto Scaling group.">
            <a:extLst>
              <a:ext uri="{FF2B5EF4-FFF2-40B4-BE49-F238E27FC236}">
                <a16:creationId xmlns:a16="http://schemas.microsoft.com/office/drawing/2014/main" id="{8AD44CDB-44AC-4BC9-AC39-24A36E1A0FA8}"/>
              </a:ext>
            </a:extLst>
          </p:cNvPr>
          <p:cNvGrpSpPr/>
          <p:nvPr/>
        </p:nvGrpSpPr>
        <p:grpSpPr>
          <a:xfrm>
            <a:off x="4088341" y="4556280"/>
            <a:ext cx="3378767" cy="639729"/>
            <a:chOff x="325618" y="2618900"/>
            <a:chExt cx="1640411" cy="287582"/>
          </a:xfrm>
        </p:grpSpPr>
        <p:sp>
          <p:nvSpPr>
            <p:cNvPr id="313" name="Rectangle 36">
              <a:extLst>
                <a:ext uri="{FF2B5EF4-FFF2-40B4-BE49-F238E27FC236}">
                  <a16:creationId xmlns:a16="http://schemas.microsoft.com/office/drawing/2014/main" id="{5CF19FAD-B835-4906-A0AA-DA948E0A47CE}"/>
                </a:ext>
              </a:extLst>
            </p:cNvPr>
            <p:cNvSpPr/>
            <p:nvPr/>
          </p:nvSpPr>
          <p:spPr>
            <a:xfrm>
              <a:off x="325618" y="2623252"/>
              <a:ext cx="1640411" cy="283230"/>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314" name="Graphic 37" descr="Auto Scaling group icon.">
              <a:extLst>
                <a:ext uri="{FF2B5EF4-FFF2-40B4-BE49-F238E27FC236}">
                  <a16:creationId xmlns:a16="http://schemas.microsoft.com/office/drawing/2014/main" id="{BAA6A3E6-91BD-49B1-A796-B3845350FCF0}"/>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330677" y="2618900"/>
              <a:ext cx="140181" cy="140180"/>
            </a:xfrm>
            <a:prstGeom prst="rect">
              <a:avLst/>
            </a:prstGeom>
          </p:spPr>
        </p:pic>
      </p:grpSp>
      <p:pic>
        <p:nvPicPr>
          <p:cNvPr id="315" name="Graphic 6" descr="Elastic Load Balancing service icon.">
            <a:extLst>
              <a:ext uri="{FF2B5EF4-FFF2-40B4-BE49-F238E27FC236}">
                <a16:creationId xmlns:a16="http://schemas.microsoft.com/office/drawing/2014/main" id="{3C953285-16F0-4C60-BD5F-A13D5764BEFE}"/>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5670792" y="2460034"/>
            <a:ext cx="454731" cy="45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9" name="연결선: 꺾임 318">
            <a:extLst>
              <a:ext uri="{FF2B5EF4-FFF2-40B4-BE49-F238E27FC236}">
                <a16:creationId xmlns:a16="http://schemas.microsoft.com/office/drawing/2014/main" id="{D7006070-D28C-4CC4-AF9C-FAC05018B4E5}"/>
              </a:ext>
            </a:extLst>
          </p:cNvPr>
          <p:cNvCxnSpPr>
            <a:cxnSpLocks/>
            <a:stCxn id="315" idx="1"/>
            <a:endCxn id="176" idx="0"/>
          </p:cNvCxnSpPr>
          <p:nvPr/>
        </p:nvCxnSpPr>
        <p:spPr>
          <a:xfrm rot="10800000" flipV="1">
            <a:off x="4670538" y="2687399"/>
            <a:ext cx="1000255" cy="713787"/>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연결선: 꺾임 321">
            <a:extLst>
              <a:ext uri="{FF2B5EF4-FFF2-40B4-BE49-F238E27FC236}">
                <a16:creationId xmlns:a16="http://schemas.microsoft.com/office/drawing/2014/main" id="{2F77B240-90C2-438A-A493-34987B6D0E1E}"/>
              </a:ext>
            </a:extLst>
          </p:cNvPr>
          <p:cNvCxnSpPr>
            <a:cxnSpLocks/>
            <a:stCxn id="315" idx="3"/>
            <a:endCxn id="273" idx="0"/>
          </p:cNvCxnSpPr>
          <p:nvPr/>
        </p:nvCxnSpPr>
        <p:spPr>
          <a:xfrm>
            <a:off x="6125523" y="2687400"/>
            <a:ext cx="1072329" cy="667719"/>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26" name="TextBox 325">
            <a:extLst>
              <a:ext uri="{FF2B5EF4-FFF2-40B4-BE49-F238E27FC236}">
                <a16:creationId xmlns:a16="http://schemas.microsoft.com/office/drawing/2014/main" id="{DAA4CDDB-A2CB-4303-99F8-6CC098D9F8D5}"/>
              </a:ext>
            </a:extLst>
          </p:cNvPr>
          <p:cNvSpPr txBox="1"/>
          <p:nvPr/>
        </p:nvSpPr>
        <p:spPr>
          <a:xfrm>
            <a:off x="5651809" y="2865999"/>
            <a:ext cx="600631" cy="307777"/>
          </a:xfrm>
          <a:prstGeom prst="rect">
            <a:avLst/>
          </a:prstGeom>
          <a:noFill/>
        </p:spPr>
        <p:txBody>
          <a:bodyPr wrap="square">
            <a:spAutoFit/>
          </a:bodyPr>
          <a:lstStyle/>
          <a:p>
            <a:r>
              <a:rPr lang="en-US" altLang="ko-KR" dirty="0">
                <a:solidFill>
                  <a:schemeClr val="bg1"/>
                </a:solidFill>
                <a:latin typeface="Arial" panose="020B0604020202020204" pitchFamily="34" charset="0"/>
                <a:cs typeface="Arial" panose="020B0604020202020204" pitchFamily="34" charset="0"/>
              </a:rPr>
              <a:t>ELB</a:t>
            </a:r>
            <a:endParaRPr lang="ko-KR" altLang="en-US" dirty="0"/>
          </a:p>
        </p:txBody>
      </p:sp>
      <p:sp>
        <p:nvSpPr>
          <p:cNvPr id="327" name="TextBox 326">
            <a:extLst>
              <a:ext uri="{FF2B5EF4-FFF2-40B4-BE49-F238E27FC236}">
                <a16:creationId xmlns:a16="http://schemas.microsoft.com/office/drawing/2014/main" id="{24C20114-FFFE-4F08-8CE6-D95D5AD60F22}"/>
              </a:ext>
            </a:extLst>
          </p:cNvPr>
          <p:cNvSpPr txBox="1"/>
          <p:nvPr/>
        </p:nvSpPr>
        <p:spPr>
          <a:xfrm>
            <a:off x="4055590" y="3574061"/>
            <a:ext cx="472480" cy="246221"/>
          </a:xfrm>
          <a:prstGeom prst="rect">
            <a:avLst/>
          </a:prstGeom>
          <a:noFill/>
        </p:spPr>
        <p:txBody>
          <a:bodyPr wrap="square">
            <a:spAutoFit/>
          </a:bodyPr>
          <a:lstStyle/>
          <a:p>
            <a:r>
              <a:rPr lang="en-US" altLang="ko-KR" sz="1000" dirty="0">
                <a:solidFill>
                  <a:schemeClr val="bg1"/>
                </a:solidFill>
                <a:latin typeface="Arial" panose="020B0604020202020204" pitchFamily="34" charset="0"/>
                <a:cs typeface="Arial" panose="020B0604020202020204" pitchFamily="34" charset="0"/>
              </a:rPr>
              <a:t>ASG</a:t>
            </a:r>
            <a:endParaRPr lang="ko-KR" altLang="en-US" sz="1000" dirty="0"/>
          </a:p>
        </p:txBody>
      </p:sp>
      <p:sp>
        <p:nvSpPr>
          <p:cNvPr id="328" name="TextBox 327">
            <a:extLst>
              <a:ext uri="{FF2B5EF4-FFF2-40B4-BE49-F238E27FC236}">
                <a16:creationId xmlns:a16="http://schemas.microsoft.com/office/drawing/2014/main" id="{0B9B4F83-A590-4E99-8306-5BE956E13222}"/>
              </a:ext>
            </a:extLst>
          </p:cNvPr>
          <p:cNvSpPr txBox="1"/>
          <p:nvPr/>
        </p:nvSpPr>
        <p:spPr>
          <a:xfrm>
            <a:off x="3991465" y="4797263"/>
            <a:ext cx="536605" cy="246221"/>
          </a:xfrm>
          <a:prstGeom prst="rect">
            <a:avLst/>
          </a:prstGeom>
          <a:noFill/>
        </p:spPr>
        <p:txBody>
          <a:bodyPr wrap="square">
            <a:spAutoFit/>
          </a:bodyPr>
          <a:lstStyle/>
          <a:p>
            <a:r>
              <a:rPr lang="en-US" altLang="ko-KR" sz="1000" dirty="0">
                <a:solidFill>
                  <a:schemeClr val="bg1"/>
                </a:solidFill>
                <a:latin typeface="Arial" panose="020B0604020202020204" pitchFamily="34" charset="0"/>
                <a:cs typeface="Arial" panose="020B0604020202020204" pitchFamily="34" charset="0"/>
              </a:rPr>
              <a:t> ASG</a:t>
            </a:r>
            <a:endParaRPr lang="ko-KR" altLang="en-US" sz="1000" dirty="0"/>
          </a:p>
        </p:txBody>
      </p:sp>
      <p:pic>
        <p:nvPicPr>
          <p:cNvPr id="329" name="Graphic 6" descr="Elastic Load Balancing service icon.">
            <a:extLst>
              <a:ext uri="{FF2B5EF4-FFF2-40B4-BE49-F238E27FC236}">
                <a16:creationId xmlns:a16="http://schemas.microsoft.com/office/drawing/2014/main" id="{AA294392-3ABF-4D1C-8392-8FC463641B60}"/>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5429192" y="3855889"/>
            <a:ext cx="454731" cy="45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4" name="연결선: 꺾임 333">
            <a:extLst>
              <a:ext uri="{FF2B5EF4-FFF2-40B4-BE49-F238E27FC236}">
                <a16:creationId xmlns:a16="http://schemas.microsoft.com/office/drawing/2014/main" id="{6F5961D2-529A-4D04-BAD1-AA19BC34BCAD}"/>
              </a:ext>
            </a:extLst>
          </p:cNvPr>
          <p:cNvCxnSpPr>
            <a:cxnSpLocks/>
            <a:stCxn id="329" idx="1"/>
            <a:endCxn id="243" idx="0"/>
          </p:cNvCxnSpPr>
          <p:nvPr/>
        </p:nvCxnSpPr>
        <p:spPr>
          <a:xfrm rot="10800000" flipV="1">
            <a:off x="4684116" y="4083255"/>
            <a:ext cx="745077" cy="554104"/>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연결선: 꺾임 336">
            <a:extLst>
              <a:ext uri="{FF2B5EF4-FFF2-40B4-BE49-F238E27FC236}">
                <a16:creationId xmlns:a16="http://schemas.microsoft.com/office/drawing/2014/main" id="{29DED694-B631-4752-A5A3-942A48FB5523}"/>
              </a:ext>
            </a:extLst>
          </p:cNvPr>
          <p:cNvCxnSpPr>
            <a:cxnSpLocks/>
            <a:stCxn id="329" idx="3"/>
            <a:endCxn id="249" idx="0"/>
          </p:cNvCxnSpPr>
          <p:nvPr/>
        </p:nvCxnSpPr>
        <p:spPr>
          <a:xfrm>
            <a:off x="5883923" y="4083255"/>
            <a:ext cx="1330944" cy="554076"/>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6" name="TextBox 345">
            <a:extLst>
              <a:ext uri="{FF2B5EF4-FFF2-40B4-BE49-F238E27FC236}">
                <a16:creationId xmlns:a16="http://schemas.microsoft.com/office/drawing/2014/main" id="{12723A2A-3B27-4FA8-8DB1-01A8D11599F0}"/>
              </a:ext>
            </a:extLst>
          </p:cNvPr>
          <p:cNvSpPr txBox="1"/>
          <p:nvPr/>
        </p:nvSpPr>
        <p:spPr>
          <a:xfrm>
            <a:off x="5399765" y="4277702"/>
            <a:ext cx="1211401" cy="276999"/>
          </a:xfrm>
          <a:prstGeom prst="rect">
            <a:avLst/>
          </a:prstGeom>
          <a:noFill/>
        </p:spPr>
        <p:txBody>
          <a:bodyPr wrap="square">
            <a:spAutoFit/>
          </a:bodyPr>
          <a:lstStyle/>
          <a:p>
            <a:r>
              <a:rPr lang="en-US" altLang="ko-KR" sz="1200" dirty="0">
                <a:solidFill>
                  <a:schemeClr val="bg1"/>
                </a:solidFill>
                <a:latin typeface="Arial" panose="020B0604020202020204" pitchFamily="34" charset="0"/>
                <a:cs typeface="Arial" panose="020B0604020202020204" pitchFamily="34" charset="0"/>
              </a:rPr>
              <a:t>ELB or</a:t>
            </a:r>
            <a:r>
              <a:rPr lang="ko-KR" altLang="en-US" sz="1200" dirty="0">
                <a:solidFill>
                  <a:schemeClr val="bg1"/>
                </a:solidFill>
                <a:latin typeface="Arial" panose="020B0604020202020204" pitchFamily="34" charset="0"/>
                <a:cs typeface="Arial" panose="020B0604020202020204" pitchFamily="34" charset="0"/>
              </a:rPr>
              <a:t> </a:t>
            </a:r>
            <a:r>
              <a:rPr lang="en-US" altLang="ko-KR" sz="1200" dirty="0">
                <a:solidFill>
                  <a:schemeClr val="bg1"/>
                </a:solidFill>
                <a:latin typeface="Arial" panose="020B0604020202020204" pitchFamily="34" charset="0"/>
                <a:cs typeface="Arial" panose="020B0604020202020204" pitchFamily="34" charset="0"/>
              </a:rPr>
              <a:t>SQS</a:t>
            </a:r>
            <a:endParaRPr lang="ko-KR" altLang="en-US" sz="1200" dirty="0"/>
          </a:p>
        </p:txBody>
      </p:sp>
      <p:cxnSp>
        <p:nvCxnSpPr>
          <p:cNvPr id="349" name="Straight Arrow Connector 74" descr="Up and down pointing vertical arrow.">
            <a:extLst>
              <a:ext uri="{FF2B5EF4-FFF2-40B4-BE49-F238E27FC236}">
                <a16:creationId xmlns:a16="http://schemas.microsoft.com/office/drawing/2014/main" id="{6CECD005-B43B-4285-9EFF-1BF1F4B0BFF0}"/>
              </a:ext>
            </a:extLst>
          </p:cNvPr>
          <p:cNvCxnSpPr>
            <a:cxnSpLocks/>
            <a:stCxn id="315" idx="0"/>
            <a:endCxn id="185" idx="2"/>
          </p:cNvCxnSpPr>
          <p:nvPr/>
        </p:nvCxnSpPr>
        <p:spPr>
          <a:xfrm flipH="1" flipV="1">
            <a:off x="5895215" y="2125021"/>
            <a:ext cx="2943" cy="335013"/>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7380" name="연결선: 꺾임 57379">
            <a:extLst>
              <a:ext uri="{FF2B5EF4-FFF2-40B4-BE49-F238E27FC236}">
                <a16:creationId xmlns:a16="http://schemas.microsoft.com/office/drawing/2014/main" id="{8AB1EEA0-B3E6-46D9-95B5-1FC6E42526F8}"/>
              </a:ext>
            </a:extLst>
          </p:cNvPr>
          <p:cNvCxnSpPr>
            <a:cxnSpLocks/>
            <a:endCxn id="294" idx="3"/>
          </p:cNvCxnSpPr>
          <p:nvPr/>
        </p:nvCxnSpPr>
        <p:spPr>
          <a:xfrm rot="10800000">
            <a:off x="2195503" y="4797815"/>
            <a:ext cx="1883907" cy="19695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03" name="Graphic 26" descr="Amazon Simple Queue Service (Amazon SQS) service icon.">
            <a:extLst>
              <a:ext uri="{FF2B5EF4-FFF2-40B4-BE49-F238E27FC236}">
                <a16:creationId xmlns:a16="http://schemas.microsoft.com/office/drawing/2014/main" id="{9B03575A-E958-4CCA-BFA4-6313792F8B92}"/>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5883923" y="3855909"/>
            <a:ext cx="462589" cy="46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8" name="Group 30" descr="Region group.">
            <a:extLst>
              <a:ext uri="{FF2B5EF4-FFF2-40B4-BE49-F238E27FC236}">
                <a16:creationId xmlns:a16="http://schemas.microsoft.com/office/drawing/2014/main" id="{C8A7CBB1-05EC-408A-B46C-FB6D21B1F7D2}"/>
              </a:ext>
            </a:extLst>
          </p:cNvPr>
          <p:cNvGrpSpPr/>
          <p:nvPr/>
        </p:nvGrpSpPr>
        <p:grpSpPr>
          <a:xfrm>
            <a:off x="783336" y="1564892"/>
            <a:ext cx="10890504" cy="4558540"/>
            <a:chOff x="4009387" y="1512743"/>
            <a:chExt cx="13032894" cy="3596723"/>
          </a:xfrm>
        </p:grpSpPr>
        <p:sp>
          <p:nvSpPr>
            <p:cNvPr id="409" name="Rectangle 31" descr="Region group">
              <a:extLst>
                <a:ext uri="{FF2B5EF4-FFF2-40B4-BE49-F238E27FC236}">
                  <a16:creationId xmlns:a16="http://schemas.microsoft.com/office/drawing/2014/main" id="{F5BAAF0D-4AC5-4345-A484-8ED9A4D37D50}"/>
                </a:ext>
              </a:extLst>
            </p:cNvPr>
            <p:cNvSpPr/>
            <p:nvPr/>
          </p:nvSpPr>
          <p:spPr>
            <a:xfrm>
              <a:off x="4009387" y="1512744"/>
              <a:ext cx="13032894" cy="359672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Region: Seoul</a:t>
              </a:r>
            </a:p>
          </p:txBody>
        </p:sp>
        <p:pic>
          <p:nvPicPr>
            <p:cNvPr id="410" name="Graphic 32" descr="Region group icon.">
              <a:extLst>
                <a:ext uri="{FF2B5EF4-FFF2-40B4-BE49-F238E27FC236}">
                  <a16:creationId xmlns:a16="http://schemas.microsoft.com/office/drawing/2014/main" id="{6935ECCB-2B99-4581-AD63-29D882ADFE0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022152" y="1512743"/>
              <a:ext cx="466943" cy="335064"/>
            </a:xfrm>
            <a:prstGeom prst="rect">
              <a:avLst/>
            </a:prstGeom>
          </p:spPr>
        </p:pic>
      </p:grpSp>
      <p:cxnSp>
        <p:nvCxnSpPr>
          <p:cNvPr id="411" name="Straight Arrow Connector 99">
            <a:extLst>
              <a:ext uri="{FF2B5EF4-FFF2-40B4-BE49-F238E27FC236}">
                <a16:creationId xmlns:a16="http://schemas.microsoft.com/office/drawing/2014/main" id="{0C49DB10-206D-4AFC-AE4B-306BB8CCE0F8}"/>
              </a:ext>
            </a:extLst>
          </p:cNvPr>
          <p:cNvCxnSpPr>
            <a:cxnSpLocks/>
            <a:stCxn id="287" idx="3"/>
            <a:endCxn id="80" idx="1"/>
          </p:cNvCxnSpPr>
          <p:nvPr/>
        </p:nvCxnSpPr>
        <p:spPr>
          <a:xfrm>
            <a:off x="9081930" y="657017"/>
            <a:ext cx="1416165" cy="1434"/>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21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0AEABE96-5F1C-4DB6-8160-AEA89AA0A70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슬라이드 번호 개체 틀 2">
            <a:extLst>
              <a:ext uri="{FF2B5EF4-FFF2-40B4-BE49-F238E27FC236}">
                <a16:creationId xmlns:a16="http://schemas.microsoft.com/office/drawing/2014/main" id="{EC32E480-17FB-4E79-A653-4CC42D75D9B9}"/>
              </a:ext>
            </a:extLst>
          </p:cNvPr>
          <p:cNvSpPr>
            <a:spLocks noGrp="1"/>
          </p:cNvSpPr>
          <p:nvPr>
            <p:ph type="sldNum" sz="quarter" idx="10"/>
          </p:nvPr>
        </p:nvSpPr>
        <p:spPr/>
        <p:txBody>
          <a:bodyPr/>
          <a:lstStyle/>
          <a:p>
            <a:fld id="{EB4B8DE2-A4E8-46E4-8BBF-D75455EFF32C}" type="slidenum">
              <a:rPr lang="en-US" smtClean="0"/>
              <a:pPr/>
              <a:t>8</a:t>
            </a:fld>
            <a:endParaRPr lang="en-US"/>
          </a:p>
        </p:txBody>
      </p:sp>
      <p:sp>
        <p:nvSpPr>
          <p:cNvPr id="5" name="Rectangle 21">
            <a:extLst>
              <a:ext uri="{FF2B5EF4-FFF2-40B4-BE49-F238E27FC236}">
                <a16:creationId xmlns:a16="http://schemas.microsoft.com/office/drawing/2014/main" id="{D04BDB09-6099-4C1B-A9A3-80E63F7D7628}"/>
              </a:ext>
            </a:extLst>
          </p:cNvPr>
          <p:cNvSpPr/>
          <p:nvPr/>
        </p:nvSpPr>
        <p:spPr>
          <a:xfrm>
            <a:off x="355600" y="1216576"/>
            <a:ext cx="5398814" cy="502986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p:txBody>
      </p:sp>
      <p:sp>
        <p:nvSpPr>
          <p:cNvPr id="6" name="Rectangle 21">
            <a:extLst>
              <a:ext uri="{FF2B5EF4-FFF2-40B4-BE49-F238E27FC236}">
                <a16:creationId xmlns:a16="http://schemas.microsoft.com/office/drawing/2014/main" id="{779D9086-16DF-4881-836C-2C5809351AD4}"/>
              </a:ext>
            </a:extLst>
          </p:cNvPr>
          <p:cNvSpPr/>
          <p:nvPr/>
        </p:nvSpPr>
        <p:spPr>
          <a:xfrm>
            <a:off x="6551886" y="1151905"/>
            <a:ext cx="5398814" cy="502986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D41A5E6-B48D-413C-A2F1-9BB6E41BC3EA}"/>
              </a:ext>
            </a:extLst>
          </p:cNvPr>
          <p:cNvSpPr txBox="1"/>
          <p:nvPr/>
        </p:nvSpPr>
        <p:spPr>
          <a:xfrm>
            <a:off x="322754" y="844128"/>
            <a:ext cx="1632169" cy="307777"/>
          </a:xfrm>
          <a:prstGeom prst="rect">
            <a:avLst/>
          </a:prstGeom>
          <a:noFill/>
        </p:spPr>
        <p:txBody>
          <a:bodyPr wrap="square">
            <a:spAutoFit/>
          </a:bodyPr>
          <a:lstStyle/>
          <a:p>
            <a:pPr eaLnBrk="1" fontAlgn="auto" hangingPunct="1">
              <a:spcBef>
                <a:spcPts val="0"/>
              </a:spcBef>
              <a:spcAft>
                <a:spcPts val="0"/>
              </a:spcAft>
              <a:defRPr/>
            </a:pPr>
            <a:r>
              <a:rPr lang="ko-KR" altLang="en-US">
                <a:solidFill>
                  <a:schemeClr val="bg1"/>
                </a:solidFill>
                <a:latin typeface="Arial" panose="020B0604020202020204" pitchFamily="34" charset="0"/>
                <a:cs typeface="Arial" panose="020B0604020202020204" pitchFamily="34" charset="0"/>
              </a:rPr>
              <a:t>사용자 서비스</a:t>
            </a:r>
            <a:endParaRPr lang="en-US" altLang="ko-KR" sz="14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E1B2CF3-2736-4CD8-8CA9-1848D74069A0}"/>
              </a:ext>
            </a:extLst>
          </p:cNvPr>
          <p:cNvSpPr txBox="1"/>
          <p:nvPr/>
        </p:nvSpPr>
        <p:spPr>
          <a:xfrm>
            <a:off x="6521231" y="790264"/>
            <a:ext cx="1632169" cy="307777"/>
          </a:xfrm>
          <a:prstGeom prst="rect">
            <a:avLst/>
          </a:prstGeom>
          <a:noFill/>
        </p:spPr>
        <p:txBody>
          <a:bodyPr wrap="square">
            <a:spAutoFit/>
          </a:bodyPr>
          <a:lstStyle/>
          <a:p>
            <a:pPr eaLnBrk="1" fontAlgn="auto" hangingPunct="1">
              <a:spcBef>
                <a:spcPts val="0"/>
              </a:spcBef>
              <a:spcAft>
                <a:spcPts val="0"/>
              </a:spcAft>
              <a:defRPr/>
            </a:pPr>
            <a:r>
              <a:rPr lang="ko-KR" altLang="en-US" dirty="0">
                <a:solidFill>
                  <a:schemeClr val="bg1"/>
                </a:solidFill>
                <a:latin typeface="Arial" panose="020B0604020202020204" pitchFamily="34" charset="0"/>
                <a:cs typeface="Arial" panose="020B0604020202020204" pitchFamily="34" charset="0"/>
              </a:rPr>
              <a:t>관리자 서비스</a:t>
            </a:r>
            <a:endParaRPr lang="en-US" altLang="ko-KR" sz="1400" dirty="0">
              <a:solidFill>
                <a:schemeClr val="bg1"/>
              </a:solidFill>
              <a:latin typeface="Arial" panose="020B0604020202020204" pitchFamily="34" charset="0"/>
              <a:cs typeface="Arial" panose="020B0604020202020204" pitchFamily="34" charset="0"/>
            </a:endParaRPr>
          </a:p>
        </p:txBody>
      </p:sp>
      <p:pic>
        <p:nvPicPr>
          <p:cNvPr id="9" name="Graphic 21" descr="Globe resource icon for the General Icons category.">
            <a:extLst>
              <a:ext uri="{FF2B5EF4-FFF2-40B4-BE49-F238E27FC236}">
                <a16:creationId xmlns:a16="http://schemas.microsoft.com/office/drawing/2014/main" id="{0DFA49E6-78C8-4AC8-AB6C-80126B240B1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924550" y="84412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6" descr="Firewall resource icon for the General Icons category.">
            <a:extLst>
              <a:ext uri="{FF2B5EF4-FFF2-40B4-BE49-F238E27FC236}">
                <a16:creationId xmlns:a16="http://schemas.microsoft.com/office/drawing/2014/main" id="{62AE2232-0C5E-4368-9ADE-364F47F26AB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762685" y="278803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그룹 41">
            <a:extLst>
              <a:ext uri="{FF2B5EF4-FFF2-40B4-BE49-F238E27FC236}">
                <a16:creationId xmlns:a16="http://schemas.microsoft.com/office/drawing/2014/main" id="{7E7355DE-E57F-4C5F-BFCD-97F75C58A0BD}"/>
              </a:ext>
            </a:extLst>
          </p:cNvPr>
          <p:cNvGrpSpPr/>
          <p:nvPr/>
        </p:nvGrpSpPr>
        <p:grpSpPr>
          <a:xfrm>
            <a:off x="9688519" y="3522550"/>
            <a:ext cx="2503481" cy="2554840"/>
            <a:chOff x="2446638" y="1856232"/>
            <a:chExt cx="2503481" cy="2554840"/>
          </a:xfrm>
        </p:grpSpPr>
        <p:pic>
          <p:nvPicPr>
            <p:cNvPr id="27" name="Graphic 10" descr="Servers resource icon for the General Icons category.">
              <a:extLst>
                <a:ext uri="{FF2B5EF4-FFF2-40B4-BE49-F238E27FC236}">
                  <a16:creationId xmlns:a16="http://schemas.microsoft.com/office/drawing/2014/main" id="{929652B2-AC34-4E89-821F-2DBDCB802EB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63831" y="241775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0" descr="Servers resource icon for the General Icons category.">
              <a:extLst>
                <a:ext uri="{FF2B5EF4-FFF2-40B4-BE49-F238E27FC236}">
                  <a16:creationId xmlns:a16="http://schemas.microsoft.com/office/drawing/2014/main" id="{CDE63298-E658-48DC-84B9-59284BE5EA1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52979" y="31311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10" descr="Servers resource icon for the General Icons category.">
              <a:extLst>
                <a:ext uri="{FF2B5EF4-FFF2-40B4-BE49-F238E27FC236}">
                  <a16:creationId xmlns:a16="http://schemas.microsoft.com/office/drawing/2014/main" id="{D6902A8C-861A-4DC8-A614-BC99F26C448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57510" y="373970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46" descr="Database resource icon for the General Icons category.">
              <a:extLst>
                <a:ext uri="{FF2B5EF4-FFF2-40B4-BE49-F238E27FC236}">
                  <a16:creationId xmlns:a16="http://schemas.microsoft.com/office/drawing/2014/main" id="{A4E1A1D5-476F-49C5-9D51-7968C60B972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137849" y="2409166"/>
              <a:ext cx="457200" cy="457200"/>
            </a:xfrm>
            <a:prstGeom prst="rect">
              <a:avLst/>
            </a:prstGeom>
          </p:spPr>
        </p:pic>
        <p:pic>
          <p:nvPicPr>
            <p:cNvPr id="31" name="Graphic 46" descr="Database resource icon for the General Icons category.">
              <a:extLst>
                <a:ext uri="{FF2B5EF4-FFF2-40B4-BE49-F238E27FC236}">
                  <a16:creationId xmlns:a16="http://schemas.microsoft.com/office/drawing/2014/main" id="{A7C461FB-A2DA-4600-A44F-6D8C38BCC99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141926" y="3068991"/>
              <a:ext cx="457200" cy="457200"/>
            </a:xfrm>
            <a:prstGeom prst="rect">
              <a:avLst/>
            </a:prstGeom>
          </p:spPr>
        </p:pic>
        <p:pic>
          <p:nvPicPr>
            <p:cNvPr id="32" name="Graphic 46" descr="Database resource icon for the General Icons category.">
              <a:extLst>
                <a:ext uri="{FF2B5EF4-FFF2-40B4-BE49-F238E27FC236}">
                  <a16:creationId xmlns:a16="http://schemas.microsoft.com/office/drawing/2014/main" id="{457BACBD-E50D-43FE-997F-2C70259CBBA7}"/>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136240" y="3748334"/>
              <a:ext cx="457200" cy="457200"/>
            </a:xfrm>
            <a:prstGeom prst="rect">
              <a:avLst/>
            </a:prstGeom>
          </p:spPr>
        </p:pic>
        <p:grpSp>
          <p:nvGrpSpPr>
            <p:cNvPr id="33" name="Group 48" descr="Server contents group.">
              <a:extLst>
                <a:ext uri="{FF2B5EF4-FFF2-40B4-BE49-F238E27FC236}">
                  <a16:creationId xmlns:a16="http://schemas.microsoft.com/office/drawing/2014/main" id="{4F33DF37-E44B-4985-BDED-D79A605AF3E8}"/>
                </a:ext>
              </a:extLst>
            </p:cNvPr>
            <p:cNvGrpSpPr/>
            <p:nvPr/>
          </p:nvGrpSpPr>
          <p:grpSpPr>
            <a:xfrm>
              <a:off x="2446638" y="1856232"/>
              <a:ext cx="2258163" cy="2554840"/>
              <a:chOff x="8034888" y="2722786"/>
              <a:chExt cx="3355098" cy="2265506"/>
            </a:xfrm>
          </p:grpSpPr>
          <p:sp>
            <p:nvSpPr>
              <p:cNvPr id="34" name="Rectangle 49">
                <a:extLst>
                  <a:ext uri="{FF2B5EF4-FFF2-40B4-BE49-F238E27FC236}">
                    <a16:creationId xmlns:a16="http://schemas.microsoft.com/office/drawing/2014/main" id="{0938A4C9-FD51-4FC9-A7C9-BBB2D446B7ED}"/>
                  </a:ext>
                </a:extLst>
              </p:cNvPr>
              <p:cNvSpPr/>
              <p:nvPr/>
            </p:nvSpPr>
            <p:spPr>
              <a:xfrm>
                <a:off x="8034888" y="2733957"/>
                <a:ext cx="3355098" cy="2254335"/>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p:txBody>
          </p:sp>
          <p:pic>
            <p:nvPicPr>
              <p:cNvPr id="35" name="Graphic 50" descr="Server contents group icon. ">
                <a:extLst>
                  <a:ext uri="{FF2B5EF4-FFF2-40B4-BE49-F238E27FC236}">
                    <a16:creationId xmlns:a16="http://schemas.microsoft.com/office/drawing/2014/main" id="{98801B34-E62E-4167-9FD1-766B41995C2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8034888" y="2722786"/>
                <a:ext cx="531661" cy="381000"/>
              </a:xfrm>
              <a:prstGeom prst="rect">
                <a:avLst/>
              </a:prstGeom>
            </p:spPr>
          </p:pic>
        </p:grpSp>
        <p:sp>
          <p:nvSpPr>
            <p:cNvPr id="36" name="Rectangle 33" descr="Availability Zone group.">
              <a:extLst>
                <a:ext uri="{FF2B5EF4-FFF2-40B4-BE49-F238E27FC236}">
                  <a16:creationId xmlns:a16="http://schemas.microsoft.com/office/drawing/2014/main" id="{A7D7B99A-14E6-4047-BC2E-339C088FD41B}"/>
                </a:ext>
              </a:extLst>
            </p:cNvPr>
            <p:cNvSpPr/>
            <p:nvPr/>
          </p:nvSpPr>
          <p:spPr>
            <a:xfrm>
              <a:off x="2830306" y="2150019"/>
              <a:ext cx="1776339" cy="1538117"/>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dirty="0">
                  <a:solidFill>
                    <a:schemeClr val="bg1"/>
                  </a:solidFill>
                  <a:latin typeface="Arial" panose="020B0604020202020204" pitchFamily="34" charset="0"/>
                  <a:cs typeface="Arial" panose="020B0604020202020204" pitchFamily="34" charset="0"/>
                </a:rPr>
                <a:t>Active - Active</a:t>
              </a:r>
            </a:p>
          </p:txBody>
        </p:sp>
        <p:sp>
          <p:nvSpPr>
            <p:cNvPr id="37" name="Rectangle 61459" descr="Generic group dashed.">
              <a:extLst>
                <a:ext uri="{FF2B5EF4-FFF2-40B4-BE49-F238E27FC236}">
                  <a16:creationId xmlns:a16="http://schemas.microsoft.com/office/drawing/2014/main" id="{B0046518-FD46-4DEF-B4D7-1ECB14D29975}"/>
                </a:ext>
              </a:extLst>
            </p:cNvPr>
            <p:cNvSpPr/>
            <p:nvPr/>
          </p:nvSpPr>
          <p:spPr>
            <a:xfrm>
              <a:off x="2830306" y="3701819"/>
              <a:ext cx="1776339" cy="628397"/>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  standby</a:t>
              </a:r>
            </a:p>
          </p:txBody>
        </p:sp>
        <p:pic>
          <p:nvPicPr>
            <p:cNvPr id="38" name="Graphic 43" descr="Server resource icon for the General Icons category.">
              <a:extLst>
                <a:ext uri="{FF2B5EF4-FFF2-40B4-BE49-F238E27FC236}">
                  <a16:creationId xmlns:a16="http://schemas.microsoft.com/office/drawing/2014/main" id="{D7F3303C-C9D3-495B-8131-DBEF5FD46DE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550840" y="2458856"/>
              <a:ext cx="457200" cy="457200"/>
            </a:xfrm>
            <a:prstGeom prst="rect">
              <a:avLst/>
            </a:prstGeom>
          </p:spPr>
        </p:pic>
        <p:pic>
          <p:nvPicPr>
            <p:cNvPr id="39" name="Graphic 43" descr="Server resource icon for the General Icons category.">
              <a:extLst>
                <a:ext uri="{FF2B5EF4-FFF2-40B4-BE49-F238E27FC236}">
                  <a16:creationId xmlns:a16="http://schemas.microsoft.com/office/drawing/2014/main" id="{3F33C645-2046-4AC6-93C3-C56BBB9E773A}"/>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559335" y="3111392"/>
              <a:ext cx="457200" cy="457200"/>
            </a:xfrm>
            <a:prstGeom prst="rect">
              <a:avLst/>
            </a:prstGeom>
          </p:spPr>
        </p:pic>
        <p:pic>
          <p:nvPicPr>
            <p:cNvPr id="40" name="Graphic 43" descr="Server resource icon for the General Icons category.">
              <a:extLst>
                <a:ext uri="{FF2B5EF4-FFF2-40B4-BE49-F238E27FC236}">
                  <a16:creationId xmlns:a16="http://schemas.microsoft.com/office/drawing/2014/main" id="{F116ACEE-F3DD-4E20-B6BB-ABEC5D34F84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575719" y="3779414"/>
              <a:ext cx="457200" cy="457200"/>
            </a:xfrm>
            <a:prstGeom prst="rect">
              <a:avLst/>
            </a:prstGeom>
          </p:spPr>
        </p:pic>
        <p:sp>
          <p:nvSpPr>
            <p:cNvPr id="41" name="TextBox 40">
              <a:extLst>
                <a:ext uri="{FF2B5EF4-FFF2-40B4-BE49-F238E27FC236}">
                  <a16:creationId xmlns:a16="http://schemas.microsoft.com/office/drawing/2014/main" id="{A2E273D2-E939-4DCD-9785-93E0D560E304}"/>
                </a:ext>
              </a:extLst>
            </p:cNvPr>
            <p:cNvSpPr txBox="1">
              <a:spLocks noChangeArrowheads="1"/>
            </p:cNvSpPr>
            <p:nvPr/>
          </p:nvSpPr>
          <p:spPr bwMode="auto">
            <a:xfrm>
              <a:off x="2521828" y="1861377"/>
              <a:ext cx="24282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3 Tier (Web , WAS , DB)</a:t>
              </a:r>
            </a:p>
          </p:txBody>
        </p:sp>
      </p:grpSp>
      <p:sp>
        <p:nvSpPr>
          <p:cNvPr id="43" name="TextBox 45">
            <a:extLst>
              <a:ext uri="{FF2B5EF4-FFF2-40B4-BE49-F238E27FC236}">
                <a16:creationId xmlns:a16="http://schemas.microsoft.com/office/drawing/2014/main" id="{5F305F46-B604-447E-A387-5465578B3034}"/>
              </a:ext>
            </a:extLst>
          </p:cNvPr>
          <p:cNvSpPr txBox="1">
            <a:spLocks noChangeArrowheads="1"/>
          </p:cNvSpPr>
          <p:nvPr/>
        </p:nvSpPr>
        <p:spPr bwMode="auto">
          <a:xfrm>
            <a:off x="10454679" y="321720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Firewall</a:t>
            </a:r>
          </a:p>
        </p:txBody>
      </p:sp>
      <p:grpSp>
        <p:nvGrpSpPr>
          <p:cNvPr id="44" name="Group 41" descr="Private subnet group.">
            <a:extLst>
              <a:ext uri="{FF2B5EF4-FFF2-40B4-BE49-F238E27FC236}">
                <a16:creationId xmlns:a16="http://schemas.microsoft.com/office/drawing/2014/main" id="{E57F820D-338A-4F99-ABCF-D45C3C9BB5F3}"/>
              </a:ext>
            </a:extLst>
          </p:cNvPr>
          <p:cNvGrpSpPr/>
          <p:nvPr/>
        </p:nvGrpSpPr>
        <p:grpSpPr>
          <a:xfrm>
            <a:off x="6661825" y="2491410"/>
            <a:ext cx="2428089" cy="3585980"/>
            <a:chOff x="4211429" y="3942207"/>
            <a:chExt cx="2534415" cy="4022469"/>
          </a:xfrm>
        </p:grpSpPr>
        <p:sp>
          <p:nvSpPr>
            <p:cNvPr id="45" name="Rectangle 42">
              <a:extLst>
                <a:ext uri="{FF2B5EF4-FFF2-40B4-BE49-F238E27FC236}">
                  <a16:creationId xmlns:a16="http://schemas.microsoft.com/office/drawing/2014/main" id="{E3D05832-A3EC-4C99-BB16-EF1E68E83C6C}"/>
                </a:ext>
              </a:extLst>
            </p:cNvPr>
            <p:cNvSpPr/>
            <p:nvPr/>
          </p:nvSpPr>
          <p:spPr>
            <a:xfrm>
              <a:off x="4215624" y="3942207"/>
              <a:ext cx="2530220" cy="4022469"/>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KT</a:t>
              </a:r>
              <a:r>
                <a:rPr kumimoji="0" lang="ko-KR"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lang="en-US" altLang="ko-KR" sz="1200" kern="1200" dirty="0">
                  <a:solidFill>
                    <a:srgbClr val="FFFFFF"/>
                  </a:solidFill>
                  <a:latin typeface="Arial" panose="020B0604020202020204" pitchFamily="34" charset="0"/>
                  <a:cs typeface="Arial" panose="020B0604020202020204" pitchFamily="34" charset="0"/>
                </a:rPr>
                <a:t>GIGA office</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pic>
          <p:nvPicPr>
            <p:cNvPr id="46" name="Graphic 43" descr="Private subnet group icon. ">
              <a:extLst>
                <a:ext uri="{FF2B5EF4-FFF2-40B4-BE49-F238E27FC236}">
                  <a16:creationId xmlns:a16="http://schemas.microsoft.com/office/drawing/2014/main" id="{58E27279-45BC-4DB7-89BD-9B7DA6271F4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11429" y="3961030"/>
              <a:ext cx="381000" cy="381000"/>
            </a:xfrm>
            <a:prstGeom prst="rect">
              <a:avLst/>
            </a:prstGeom>
          </p:spPr>
        </p:pic>
      </p:grpSp>
      <p:grpSp>
        <p:nvGrpSpPr>
          <p:cNvPr id="47" name="Group 41" descr="Private subnet group.">
            <a:extLst>
              <a:ext uri="{FF2B5EF4-FFF2-40B4-BE49-F238E27FC236}">
                <a16:creationId xmlns:a16="http://schemas.microsoft.com/office/drawing/2014/main" id="{C2CBB604-DB18-492A-8546-AB81033B33D7}"/>
              </a:ext>
            </a:extLst>
          </p:cNvPr>
          <p:cNvGrpSpPr/>
          <p:nvPr/>
        </p:nvGrpSpPr>
        <p:grpSpPr>
          <a:xfrm>
            <a:off x="9537081" y="2491409"/>
            <a:ext cx="2409600" cy="3622962"/>
            <a:chOff x="4703553" y="3900723"/>
            <a:chExt cx="2600883" cy="4063953"/>
          </a:xfrm>
        </p:grpSpPr>
        <p:sp>
          <p:nvSpPr>
            <p:cNvPr id="48" name="Rectangle 42">
              <a:extLst>
                <a:ext uri="{FF2B5EF4-FFF2-40B4-BE49-F238E27FC236}">
                  <a16:creationId xmlns:a16="http://schemas.microsoft.com/office/drawing/2014/main" id="{643ED599-E137-4ADC-98C0-D19BD64D2B4F}"/>
                </a:ext>
              </a:extLst>
            </p:cNvPr>
            <p:cNvSpPr/>
            <p:nvPr/>
          </p:nvSpPr>
          <p:spPr>
            <a:xfrm>
              <a:off x="4722985" y="3900723"/>
              <a:ext cx="2581451" cy="4063953"/>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KT</a:t>
              </a:r>
              <a:r>
                <a:rPr kumimoji="0" lang="ko-KR"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altLang="ko-KR"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managed</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pic>
          <p:nvPicPr>
            <p:cNvPr id="49" name="Graphic 43" descr="Private subnet group icon. ">
              <a:extLst>
                <a:ext uri="{FF2B5EF4-FFF2-40B4-BE49-F238E27FC236}">
                  <a16:creationId xmlns:a16="http://schemas.microsoft.com/office/drawing/2014/main" id="{8AD240E1-A897-4C38-B89F-428B10E71242}"/>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703553" y="3919547"/>
              <a:ext cx="381000" cy="381000"/>
            </a:xfrm>
            <a:prstGeom prst="rect">
              <a:avLst/>
            </a:prstGeom>
          </p:spPr>
        </p:pic>
      </p:grpSp>
      <p:sp>
        <p:nvSpPr>
          <p:cNvPr id="50" name="TextBox 29">
            <a:extLst>
              <a:ext uri="{FF2B5EF4-FFF2-40B4-BE49-F238E27FC236}">
                <a16:creationId xmlns:a16="http://schemas.microsoft.com/office/drawing/2014/main" id="{A48C041C-1E03-4CFA-AE37-97763F112769}"/>
              </a:ext>
            </a:extLst>
          </p:cNvPr>
          <p:cNvSpPr txBox="1">
            <a:spLocks noChangeArrowheads="1"/>
          </p:cNvSpPr>
          <p:nvPr/>
        </p:nvSpPr>
        <p:spPr bwMode="auto">
          <a:xfrm>
            <a:off x="5640115" y="1318108"/>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Internet</a:t>
            </a:r>
          </a:p>
        </p:txBody>
      </p:sp>
    </p:spTree>
    <p:extLst>
      <p:ext uri="{BB962C8B-B14F-4D97-AF65-F5344CB8AC3E}">
        <p14:creationId xmlns:p14="http://schemas.microsoft.com/office/powerpoint/2010/main" val="2836363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0AEABE96-5F1C-4DB6-8160-AEA89AA0A70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슬라이드 번호 개체 틀 2">
            <a:extLst>
              <a:ext uri="{FF2B5EF4-FFF2-40B4-BE49-F238E27FC236}">
                <a16:creationId xmlns:a16="http://schemas.microsoft.com/office/drawing/2014/main" id="{EC32E480-17FB-4E79-A653-4CC42D75D9B9}"/>
              </a:ext>
            </a:extLst>
          </p:cNvPr>
          <p:cNvSpPr>
            <a:spLocks noGrp="1"/>
          </p:cNvSpPr>
          <p:nvPr>
            <p:ph type="sldNum" sz="quarter" idx="10"/>
          </p:nvPr>
        </p:nvSpPr>
        <p:spPr/>
        <p:txBody>
          <a:bodyPr/>
          <a:lstStyle/>
          <a:p>
            <a:fld id="{EB4B8DE2-A4E8-46E4-8BBF-D75455EFF32C}" type="slidenum">
              <a:rPr lang="en-US" smtClean="0"/>
              <a:pPr/>
              <a:t>9</a:t>
            </a:fld>
            <a:endParaRPr lang="en-US"/>
          </a:p>
        </p:txBody>
      </p:sp>
      <p:sp>
        <p:nvSpPr>
          <p:cNvPr id="5" name="Rectangle 21">
            <a:extLst>
              <a:ext uri="{FF2B5EF4-FFF2-40B4-BE49-F238E27FC236}">
                <a16:creationId xmlns:a16="http://schemas.microsoft.com/office/drawing/2014/main" id="{D04BDB09-6099-4C1B-A9A3-80E63F7D7628}"/>
              </a:ext>
            </a:extLst>
          </p:cNvPr>
          <p:cNvSpPr/>
          <p:nvPr/>
        </p:nvSpPr>
        <p:spPr>
          <a:xfrm>
            <a:off x="355600" y="1216576"/>
            <a:ext cx="5398814" cy="502986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p:txBody>
      </p:sp>
      <p:sp>
        <p:nvSpPr>
          <p:cNvPr id="6" name="Rectangle 21">
            <a:extLst>
              <a:ext uri="{FF2B5EF4-FFF2-40B4-BE49-F238E27FC236}">
                <a16:creationId xmlns:a16="http://schemas.microsoft.com/office/drawing/2014/main" id="{779D9086-16DF-4881-836C-2C5809351AD4}"/>
              </a:ext>
            </a:extLst>
          </p:cNvPr>
          <p:cNvSpPr/>
          <p:nvPr/>
        </p:nvSpPr>
        <p:spPr>
          <a:xfrm>
            <a:off x="6551886" y="1151905"/>
            <a:ext cx="5398814" cy="502986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D41A5E6-B48D-413C-A2F1-9BB6E41BC3EA}"/>
              </a:ext>
            </a:extLst>
          </p:cNvPr>
          <p:cNvSpPr txBox="1"/>
          <p:nvPr/>
        </p:nvSpPr>
        <p:spPr>
          <a:xfrm>
            <a:off x="322754" y="844128"/>
            <a:ext cx="1632169" cy="307777"/>
          </a:xfrm>
          <a:prstGeom prst="rect">
            <a:avLst/>
          </a:prstGeom>
          <a:noFill/>
        </p:spPr>
        <p:txBody>
          <a:bodyPr wrap="square">
            <a:spAutoFit/>
          </a:bodyPr>
          <a:lstStyle/>
          <a:p>
            <a:pPr eaLnBrk="1" fontAlgn="auto" hangingPunct="1">
              <a:spcBef>
                <a:spcPts val="0"/>
              </a:spcBef>
              <a:spcAft>
                <a:spcPts val="0"/>
              </a:spcAft>
              <a:defRPr/>
            </a:pPr>
            <a:r>
              <a:rPr lang="ko-KR" altLang="en-US">
                <a:solidFill>
                  <a:schemeClr val="bg1"/>
                </a:solidFill>
                <a:latin typeface="Arial" panose="020B0604020202020204" pitchFamily="34" charset="0"/>
                <a:cs typeface="Arial" panose="020B0604020202020204" pitchFamily="34" charset="0"/>
              </a:rPr>
              <a:t>사용자 서비스</a:t>
            </a:r>
            <a:endParaRPr lang="en-US" altLang="ko-KR" sz="14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E1B2CF3-2736-4CD8-8CA9-1848D74069A0}"/>
              </a:ext>
            </a:extLst>
          </p:cNvPr>
          <p:cNvSpPr txBox="1"/>
          <p:nvPr/>
        </p:nvSpPr>
        <p:spPr>
          <a:xfrm>
            <a:off x="6521231" y="790264"/>
            <a:ext cx="1632169" cy="307777"/>
          </a:xfrm>
          <a:prstGeom prst="rect">
            <a:avLst/>
          </a:prstGeom>
          <a:noFill/>
        </p:spPr>
        <p:txBody>
          <a:bodyPr wrap="square">
            <a:spAutoFit/>
          </a:bodyPr>
          <a:lstStyle/>
          <a:p>
            <a:pPr eaLnBrk="1" fontAlgn="auto" hangingPunct="1">
              <a:spcBef>
                <a:spcPts val="0"/>
              </a:spcBef>
              <a:spcAft>
                <a:spcPts val="0"/>
              </a:spcAft>
              <a:defRPr/>
            </a:pPr>
            <a:r>
              <a:rPr lang="ko-KR" altLang="en-US" dirty="0">
                <a:solidFill>
                  <a:schemeClr val="bg1"/>
                </a:solidFill>
                <a:latin typeface="Arial" panose="020B0604020202020204" pitchFamily="34" charset="0"/>
                <a:cs typeface="Arial" panose="020B0604020202020204" pitchFamily="34" charset="0"/>
              </a:rPr>
              <a:t>관리자 서비스</a:t>
            </a:r>
            <a:endParaRPr lang="en-US" altLang="ko-KR" sz="1400" dirty="0">
              <a:solidFill>
                <a:schemeClr val="bg1"/>
              </a:solidFill>
              <a:latin typeface="Arial" panose="020B0604020202020204" pitchFamily="34" charset="0"/>
              <a:cs typeface="Arial" panose="020B0604020202020204" pitchFamily="34" charset="0"/>
            </a:endParaRPr>
          </a:p>
        </p:txBody>
      </p:sp>
      <p:pic>
        <p:nvPicPr>
          <p:cNvPr id="9" name="Graphic 21" descr="Globe resource icon for the General Icons category.">
            <a:extLst>
              <a:ext uri="{FF2B5EF4-FFF2-40B4-BE49-F238E27FC236}">
                <a16:creationId xmlns:a16="http://schemas.microsoft.com/office/drawing/2014/main" id="{0DFA49E6-78C8-4AC8-AB6C-80126B240B1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924550" y="84412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6" descr="Firewall resource icon for the General Icons category.">
            <a:extLst>
              <a:ext uri="{FF2B5EF4-FFF2-40B4-BE49-F238E27FC236}">
                <a16:creationId xmlns:a16="http://schemas.microsoft.com/office/drawing/2014/main" id="{62AE2232-0C5E-4368-9ADE-364F47F26AB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762685" y="278803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그룹 41">
            <a:extLst>
              <a:ext uri="{FF2B5EF4-FFF2-40B4-BE49-F238E27FC236}">
                <a16:creationId xmlns:a16="http://schemas.microsoft.com/office/drawing/2014/main" id="{7E7355DE-E57F-4C5F-BFCD-97F75C58A0BD}"/>
              </a:ext>
            </a:extLst>
          </p:cNvPr>
          <p:cNvGrpSpPr/>
          <p:nvPr/>
        </p:nvGrpSpPr>
        <p:grpSpPr>
          <a:xfrm>
            <a:off x="9688519" y="3522550"/>
            <a:ext cx="2503481" cy="2554840"/>
            <a:chOff x="2446638" y="1856232"/>
            <a:chExt cx="2503481" cy="2554840"/>
          </a:xfrm>
        </p:grpSpPr>
        <p:pic>
          <p:nvPicPr>
            <p:cNvPr id="27" name="Graphic 10" descr="Servers resource icon for the General Icons category.">
              <a:extLst>
                <a:ext uri="{FF2B5EF4-FFF2-40B4-BE49-F238E27FC236}">
                  <a16:creationId xmlns:a16="http://schemas.microsoft.com/office/drawing/2014/main" id="{929652B2-AC34-4E89-821F-2DBDCB802EB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63831" y="241775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0" descr="Servers resource icon for the General Icons category.">
              <a:extLst>
                <a:ext uri="{FF2B5EF4-FFF2-40B4-BE49-F238E27FC236}">
                  <a16:creationId xmlns:a16="http://schemas.microsoft.com/office/drawing/2014/main" id="{CDE63298-E658-48DC-84B9-59284BE5EA1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52979" y="31311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10" descr="Servers resource icon for the General Icons category.">
              <a:extLst>
                <a:ext uri="{FF2B5EF4-FFF2-40B4-BE49-F238E27FC236}">
                  <a16:creationId xmlns:a16="http://schemas.microsoft.com/office/drawing/2014/main" id="{D6902A8C-861A-4DC8-A614-BC99F26C448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57510" y="373970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46" descr="Database resource icon for the General Icons category.">
              <a:extLst>
                <a:ext uri="{FF2B5EF4-FFF2-40B4-BE49-F238E27FC236}">
                  <a16:creationId xmlns:a16="http://schemas.microsoft.com/office/drawing/2014/main" id="{A4E1A1D5-476F-49C5-9D51-7968C60B972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137849" y="2409166"/>
              <a:ext cx="457200" cy="457200"/>
            </a:xfrm>
            <a:prstGeom prst="rect">
              <a:avLst/>
            </a:prstGeom>
          </p:spPr>
        </p:pic>
        <p:pic>
          <p:nvPicPr>
            <p:cNvPr id="31" name="Graphic 46" descr="Database resource icon for the General Icons category.">
              <a:extLst>
                <a:ext uri="{FF2B5EF4-FFF2-40B4-BE49-F238E27FC236}">
                  <a16:creationId xmlns:a16="http://schemas.microsoft.com/office/drawing/2014/main" id="{A7C461FB-A2DA-4600-A44F-6D8C38BCC99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141926" y="3068991"/>
              <a:ext cx="457200" cy="457200"/>
            </a:xfrm>
            <a:prstGeom prst="rect">
              <a:avLst/>
            </a:prstGeom>
          </p:spPr>
        </p:pic>
        <p:pic>
          <p:nvPicPr>
            <p:cNvPr id="32" name="Graphic 46" descr="Database resource icon for the General Icons category.">
              <a:extLst>
                <a:ext uri="{FF2B5EF4-FFF2-40B4-BE49-F238E27FC236}">
                  <a16:creationId xmlns:a16="http://schemas.microsoft.com/office/drawing/2014/main" id="{457BACBD-E50D-43FE-997F-2C70259CBBA7}"/>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136240" y="3748334"/>
              <a:ext cx="457200" cy="457200"/>
            </a:xfrm>
            <a:prstGeom prst="rect">
              <a:avLst/>
            </a:prstGeom>
          </p:spPr>
        </p:pic>
        <p:grpSp>
          <p:nvGrpSpPr>
            <p:cNvPr id="33" name="Group 48" descr="Server contents group.">
              <a:extLst>
                <a:ext uri="{FF2B5EF4-FFF2-40B4-BE49-F238E27FC236}">
                  <a16:creationId xmlns:a16="http://schemas.microsoft.com/office/drawing/2014/main" id="{4F33DF37-E44B-4985-BDED-D79A605AF3E8}"/>
                </a:ext>
              </a:extLst>
            </p:cNvPr>
            <p:cNvGrpSpPr/>
            <p:nvPr/>
          </p:nvGrpSpPr>
          <p:grpSpPr>
            <a:xfrm>
              <a:off x="2446638" y="1856232"/>
              <a:ext cx="2258163" cy="2554840"/>
              <a:chOff x="8034888" y="2722786"/>
              <a:chExt cx="3355098" cy="2265506"/>
            </a:xfrm>
          </p:grpSpPr>
          <p:sp>
            <p:nvSpPr>
              <p:cNvPr id="34" name="Rectangle 49">
                <a:extLst>
                  <a:ext uri="{FF2B5EF4-FFF2-40B4-BE49-F238E27FC236}">
                    <a16:creationId xmlns:a16="http://schemas.microsoft.com/office/drawing/2014/main" id="{0938A4C9-FD51-4FC9-A7C9-BBB2D446B7ED}"/>
                  </a:ext>
                </a:extLst>
              </p:cNvPr>
              <p:cNvSpPr/>
              <p:nvPr/>
            </p:nvSpPr>
            <p:spPr>
              <a:xfrm>
                <a:off x="8034888" y="2733957"/>
                <a:ext cx="3355098" cy="2254335"/>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p:txBody>
          </p:sp>
          <p:pic>
            <p:nvPicPr>
              <p:cNvPr id="35" name="Graphic 50" descr="Server contents group icon. ">
                <a:extLst>
                  <a:ext uri="{FF2B5EF4-FFF2-40B4-BE49-F238E27FC236}">
                    <a16:creationId xmlns:a16="http://schemas.microsoft.com/office/drawing/2014/main" id="{98801B34-E62E-4167-9FD1-766B41995C2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8034888" y="2722786"/>
                <a:ext cx="531661" cy="381000"/>
              </a:xfrm>
              <a:prstGeom prst="rect">
                <a:avLst/>
              </a:prstGeom>
            </p:spPr>
          </p:pic>
        </p:grpSp>
        <p:sp>
          <p:nvSpPr>
            <p:cNvPr id="36" name="Rectangle 33" descr="Availability Zone group.">
              <a:extLst>
                <a:ext uri="{FF2B5EF4-FFF2-40B4-BE49-F238E27FC236}">
                  <a16:creationId xmlns:a16="http://schemas.microsoft.com/office/drawing/2014/main" id="{A7D7B99A-14E6-4047-BC2E-339C088FD41B}"/>
                </a:ext>
              </a:extLst>
            </p:cNvPr>
            <p:cNvSpPr/>
            <p:nvPr/>
          </p:nvSpPr>
          <p:spPr>
            <a:xfrm>
              <a:off x="2830306" y="2150019"/>
              <a:ext cx="1776339" cy="1538117"/>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dirty="0">
                  <a:solidFill>
                    <a:schemeClr val="bg1"/>
                  </a:solidFill>
                  <a:latin typeface="Arial" panose="020B0604020202020204" pitchFamily="34" charset="0"/>
                  <a:cs typeface="Arial" panose="020B0604020202020204" pitchFamily="34" charset="0"/>
                </a:rPr>
                <a:t>Active - Active</a:t>
              </a:r>
            </a:p>
          </p:txBody>
        </p:sp>
        <p:sp>
          <p:nvSpPr>
            <p:cNvPr id="37" name="Rectangle 61459" descr="Generic group dashed.">
              <a:extLst>
                <a:ext uri="{FF2B5EF4-FFF2-40B4-BE49-F238E27FC236}">
                  <a16:creationId xmlns:a16="http://schemas.microsoft.com/office/drawing/2014/main" id="{B0046518-FD46-4DEF-B4D7-1ECB14D29975}"/>
                </a:ext>
              </a:extLst>
            </p:cNvPr>
            <p:cNvSpPr/>
            <p:nvPr/>
          </p:nvSpPr>
          <p:spPr>
            <a:xfrm>
              <a:off x="2830306" y="3701819"/>
              <a:ext cx="1776339" cy="628397"/>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  standby</a:t>
              </a:r>
            </a:p>
          </p:txBody>
        </p:sp>
        <p:pic>
          <p:nvPicPr>
            <p:cNvPr id="38" name="Graphic 43" descr="Server resource icon for the General Icons category.">
              <a:extLst>
                <a:ext uri="{FF2B5EF4-FFF2-40B4-BE49-F238E27FC236}">
                  <a16:creationId xmlns:a16="http://schemas.microsoft.com/office/drawing/2014/main" id="{D7F3303C-C9D3-495B-8131-DBEF5FD46DE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550840" y="2458856"/>
              <a:ext cx="457200" cy="457200"/>
            </a:xfrm>
            <a:prstGeom prst="rect">
              <a:avLst/>
            </a:prstGeom>
          </p:spPr>
        </p:pic>
        <p:pic>
          <p:nvPicPr>
            <p:cNvPr id="39" name="Graphic 43" descr="Server resource icon for the General Icons category.">
              <a:extLst>
                <a:ext uri="{FF2B5EF4-FFF2-40B4-BE49-F238E27FC236}">
                  <a16:creationId xmlns:a16="http://schemas.microsoft.com/office/drawing/2014/main" id="{3F33C645-2046-4AC6-93C3-C56BBB9E773A}"/>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559335" y="3111392"/>
              <a:ext cx="457200" cy="457200"/>
            </a:xfrm>
            <a:prstGeom prst="rect">
              <a:avLst/>
            </a:prstGeom>
          </p:spPr>
        </p:pic>
        <p:pic>
          <p:nvPicPr>
            <p:cNvPr id="40" name="Graphic 43" descr="Server resource icon for the General Icons category.">
              <a:extLst>
                <a:ext uri="{FF2B5EF4-FFF2-40B4-BE49-F238E27FC236}">
                  <a16:creationId xmlns:a16="http://schemas.microsoft.com/office/drawing/2014/main" id="{F116ACEE-F3DD-4E20-B6BB-ABEC5D34F84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575719" y="3779414"/>
              <a:ext cx="457200" cy="457200"/>
            </a:xfrm>
            <a:prstGeom prst="rect">
              <a:avLst/>
            </a:prstGeom>
          </p:spPr>
        </p:pic>
        <p:sp>
          <p:nvSpPr>
            <p:cNvPr id="41" name="TextBox 40">
              <a:extLst>
                <a:ext uri="{FF2B5EF4-FFF2-40B4-BE49-F238E27FC236}">
                  <a16:creationId xmlns:a16="http://schemas.microsoft.com/office/drawing/2014/main" id="{A2E273D2-E939-4DCD-9785-93E0D560E304}"/>
                </a:ext>
              </a:extLst>
            </p:cNvPr>
            <p:cNvSpPr txBox="1">
              <a:spLocks noChangeArrowheads="1"/>
            </p:cNvSpPr>
            <p:nvPr/>
          </p:nvSpPr>
          <p:spPr bwMode="auto">
            <a:xfrm>
              <a:off x="2521828" y="1861377"/>
              <a:ext cx="24282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3 Tier (Web , WAS , DB)</a:t>
              </a:r>
            </a:p>
          </p:txBody>
        </p:sp>
      </p:grpSp>
      <p:sp>
        <p:nvSpPr>
          <p:cNvPr id="43" name="TextBox 45">
            <a:extLst>
              <a:ext uri="{FF2B5EF4-FFF2-40B4-BE49-F238E27FC236}">
                <a16:creationId xmlns:a16="http://schemas.microsoft.com/office/drawing/2014/main" id="{5F305F46-B604-447E-A387-5465578B3034}"/>
              </a:ext>
            </a:extLst>
          </p:cNvPr>
          <p:cNvSpPr txBox="1">
            <a:spLocks noChangeArrowheads="1"/>
          </p:cNvSpPr>
          <p:nvPr/>
        </p:nvSpPr>
        <p:spPr bwMode="auto">
          <a:xfrm>
            <a:off x="10454679" y="321720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Firewall</a:t>
            </a:r>
          </a:p>
        </p:txBody>
      </p:sp>
      <p:grpSp>
        <p:nvGrpSpPr>
          <p:cNvPr id="44" name="Group 41" descr="Private subnet group.">
            <a:extLst>
              <a:ext uri="{FF2B5EF4-FFF2-40B4-BE49-F238E27FC236}">
                <a16:creationId xmlns:a16="http://schemas.microsoft.com/office/drawing/2014/main" id="{E57F820D-338A-4F99-ABCF-D45C3C9BB5F3}"/>
              </a:ext>
            </a:extLst>
          </p:cNvPr>
          <p:cNvGrpSpPr/>
          <p:nvPr/>
        </p:nvGrpSpPr>
        <p:grpSpPr>
          <a:xfrm>
            <a:off x="6661825" y="2491410"/>
            <a:ext cx="2428089" cy="3585980"/>
            <a:chOff x="4211429" y="3942207"/>
            <a:chExt cx="2534415" cy="4022469"/>
          </a:xfrm>
        </p:grpSpPr>
        <p:sp>
          <p:nvSpPr>
            <p:cNvPr id="45" name="Rectangle 42">
              <a:extLst>
                <a:ext uri="{FF2B5EF4-FFF2-40B4-BE49-F238E27FC236}">
                  <a16:creationId xmlns:a16="http://schemas.microsoft.com/office/drawing/2014/main" id="{E3D05832-A3EC-4C99-BB16-EF1E68E83C6C}"/>
                </a:ext>
              </a:extLst>
            </p:cNvPr>
            <p:cNvSpPr/>
            <p:nvPr/>
          </p:nvSpPr>
          <p:spPr>
            <a:xfrm>
              <a:off x="4215624" y="3942207"/>
              <a:ext cx="2530220" cy="4022469"/>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KT</a:t>
              </a:r>
              <a:r>
                <a:rPr kumimoji="0" lang="ko-KR"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lang="en-US" altLang="ko-KR" sz="1200" kern="1200" dirty="0">
                  <a:solidFill>
                    <a:srgbClr val="FFFFFF"/>
                  </a:solidFill>
                  <a:latin typeface="Arial" panose="020B0604020202020204" pitchFamily="34" charset="0"/>
                  <a:cs typeface="Arial" panose="020B0604020202020204" pitchFamily="34" charset="0"/>
                </a:rPr>
                <a:t>GIGA office</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pic>
          <p:nvPicPr>
            <p:cNvPr id="46" name="Graphic 43" descr="Private subnet group icon. ">
              <a:extLst>
                <a:ext uri="{FF2B5EF4-FFF2-40B4-BE49-F238E27FC236}">
                  <a16:creationId xmlns:a16="http://schemas.microsoft.com/office/drawing/2014/main" id="{58E27279-45BC-4DB7-89BD-9B7DA6271F4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11429" y="3961030"/>
              <a:ext cx="381000" cy="381000"/>
            </a:xfrm>
            <a:prstGeom prst="rect">
              <a:avLst/>
            </a:prstGeom>
          </p:spPr>
        </p:pic>
      </p:grpSp>
      <p:grpSp>
        <p:nvGrpSpPr>
          <p:cNvPr id="47" name="Group 41" descr="Private subnet group.">
            <a:extLst>
              <a:ext uri="{FF2B5EF4-FFF2-40B4-BE49-F238E27FC236}">
                <a16:creationId xmlns:a16="http://schemas.microsoft.com/office/drawing/2014/main" id="{C2CBB604-DB18-492A-8546-AB81033B33D7}"/>
              </a:ext>
            </a:extLst>
          </p:cNvPr>
          <p:cNvGrpSpPr/>
          <p:nvPr/>
        </p:nvGrpSpPr>
        <p:grpSpPr>
          <a:xfrm>
            <a:off x="9537081" y="2491409"/>
            <a:ext cx="2409600" cy="3622962"/>
            <a:chOff x="4703553" y="3900723"/>
            <a:chExt cx="2600883" cy="4063953"/>
          </a:xfrm>
        </p:grpSpPr>
        <p:sp>
          <p:nvSpPr>
            <p:cNvPr id="48" name="Rectangle 42">
              <a:extLst>
                <a:ext uri="{FF2B5EF4-FFF2-40B4-BE49-F238E27FC236}">
                  <a16:creationId xmlns:a16="http://schemas.microsoft.com/office/drawing/2014/main" id="{643ED599-E137-4ADC-98C0-D19BD64D2B4F}"/>
                </a:ext>
              </a:extLst>
            </p:cNvPr>
            <p:cNvSpPr/>
            <p:nvPr/>
          </p:nvSpPr>
          <p:spPr>
            <a:xfrm>
              <a:off x="4722985" y="3900723"/>
              <a:ext cx="2581451" cy="4063953"/>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KT</a:t>
              </a:r>
              <a:r>
                <a:rPr kumimoji="0" lang="ko-KR"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altLang="ko-KR"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managed</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pic>
          <p:nvPicPr>
            <p:cNvPr id="49" name="Graphic 43" descr="Private subnet group icon. ">
              <a:extLst>
                <a:ext uri="{FF2B5EF4-FFF2-40B4-BE49-F238E27FC236}">
                  <a16:creationId xmlns:a16="http://schemas.microsoft.com/office/drawing/2014/main" id="{8AD240E1-A897-4C38-B89F-428B10E71242}"/>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703553" y="3919547"/>
              <a:ext cx="381000" cy="381000"/>
            </a:xfrm>
            <a:prstGeom prst="rect">
              <a:avLst/>
            </a:prstGeom>
          </p:spPr>
        </p:pic>
      </p:grpSp>
      <p:sp>
        <p:nvSpPr>
          <p:cNvPr id="50" name="TextBox 29">
            <a:extLst>
              <a:ext uri="{FF2B5EF4-FFF2-40B4-BE49-F238E27FC236}">
                <a16:creationId xmlns:a16="http://schemas.microsoft.com/office/drawing/2014/main" id="{A48C041C-1E03-4CFA-AE37-97763F112769}"/>
              </a:ext>
            </a:extLst>
          </p:cNvPr>
          <p:cNvSpPr txBox="1">
            <a:spLocks noChangeArrowheads="1"/>
          </p:cNvSpPr>
          <p:nvPr/>
        </p:nvSpPr>
        <p:spPr bwMode="auto">
          <a:xfrm>
            <a:off x="5640115" y="1318108"/>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Internet</a:t>
            </a:r>
          </a:p>
        </p:txBody>
      </p:sp>
    </p:spTree>
    <p:extLst>
      <p:ext uri="{BB962C8B-B14F-4D97-AF65-F5344CB8AC3E}">
        <p14:creationId xmlns:p14="http://schemas.microsoft.com/office/powerpoint/2010/main" val="40684257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테마">
  <a:themeElements>
    <a:clrScheme name="파랑">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114dcef-bd0d-459c-b9d7-fc63398cdbee" xsi:nil="true"/>
    <lcf76f155ced4ddcb4097134ff3c332f xmlns="1857a468-9f2d-455b-8425-136ceb0ac25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문서" ma:contentTypeID="0x010100661AA2C327A4324587CA5B8F932705FD" ma:contentTypeVersion="16" ma:contentTypeDescription="새 문서를 만듭니다." ma:contentTypeScope="" ma:versionID="e9974894dc087bc702e39d51fac416ef">
  <xsd:schema xmlns:xsd="http://www.w3.org/2001/XMLSchema" xmlns:xs="http://www.w3.org/2001/XMLSchema" xmlns:p="http://schemas.microsoft.com/office/2006/metadata/properties" xmlns:ns2="1857a468-9f2d-455b-8425-136ceb0ac253" xmlns:ns3="9114dcef-bd0d-459c-b9d7-fc63398cdbee" targetNamespace="http://schemas.microsoft.com/office/2006/metadata/properties" ma:root="true" ma:fieldsID="41cd493e84cfcb347ae251f59b06abf5" ns2:_="" ns3:_="">
    <xsd:import namespace="1857a468-9f2d-455b-8425-136ceb0ac253"/>
    <xsd:import namespace="9114dcef-bd0d-459c-b9d7-fc63398cdbe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MediaServiceLocation" minOccurs="0"/>
                <xsd:element ref="ns2:lcf76f155ced4ddcb4097134ff3c332f" minOccurs="0"/>
                <xsd:element ref="ns3:TaxCatchAll" minOccurs="0"/>
                <xsd:element ref="ns2:MediaServiceObjectDetectorVersion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57a468-9f2d-455b-8425-136ceb0ac2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이미지 태그" ma:readOnly="false" ma:fieldId="{5cf76f15-5ced-4ddc-b409-7134ff3c332f}" ma:taxonomyMulti="true" ma:sspId="f1fa32a7-7a11-4d23-adca-71b1597c766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114dcef-bd0d-459c-b9d7-fc63398cdbe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54c65a67-eaa7-4f9d-a1f2-c1ec469a375d}" ma:internalName="TaxCatchAll" ma:showField="CatchAllData" ma:web="9114dcef-bd0d-459c-b9d7-fc63398cdbee">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공유 대상"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세부 정보 공유"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74F5F0-E47C-4CD4-9BF1-D80ACD90DC05}">
  <ds:schemaRefs>
    <ds:schemaRef ds:uri="http://purl.org/dc/dcmitype/"/>
    <ds:schemaRef ds:uri="http://schemas.microsoft.com/office/2006/documentManagement/types"/>
    <ds:schemaRef ds:uri="9114dcef-bd0d-459c-b9d7-fc63398cdbee"/>
    <ds:schemaRef ds:uri="http://www.w3.org/XML/1998/namespace"/>
    <ds:schemaRef ds:uri="http://purl.org/dc/elements/1.1/"/>
    <ds:schemaRef ds:uri="http://purl.org/dc/terms/"/>
    <ds:schemaRef ds:uri="http://schemas.microsoft.com/office/2006/metadata/properties"/>
    <ds:schemaRef ds:uri="http://schemas.microsoft.com/office/infopath/2007/PartnerControls"/>
    <ds:schemaRef ds:uri="http://schemas.openxmlformats.org/package/2006/metadata/core-properties"/>
    <ds:schemaRef ds:uri="1857a468-9f2d-455b-8425-136ceb0ac253"/>
  </ds:schemaRefs>
</ds:datastoreItem>
</file>

<file path=customXml/itemProps2.xml><?xml version="1.0" encoding="utf-8"?>
<ds:datastoreItem xmlns:ds="http://schemas.openxmlformats.org/officeDocument/2006/customXml" ds:itemID="{E29138D2-7D62-4711-8DD2-E2A210C09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57a468-9f2d-455b-8425-136ceb0ac253"/>
    <ds:schemaRef ds:uri="9114dcef-bd0d-459c-b9d7-fc63398cdb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B6E4AB4-6812-4825-A477-08F4E47042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나이트 자리 바꾸기</Template>
  <TotalTime>692</TotalTime>
  <Words>521</Words>
  <Application>Microsoft Office PowerPoint</Application>
  <PresentationFormat>와이드스크린</PresentationFormat>
  <Paragraphs>176</Paragraphs>
  <Slides>10</Slides>
  <Notes>3</Notes>
  <HiddenSlides>0</HiddenSlides>
  <MMClips>0</MMClips>
  <ScaleCrop>false</ScaleCrop>
  <HeadingPairs>
    <vt:vector size="6" baseType="variant">
      <vt:variant>
        <vt:lpstr>사용한 글꼴</vt:lpstr>
      </vt:variant>
      <vt:variant>
        <vt:i4>7</vt:i4>
      </vt:variant>
      <vt:variant>
        <vt:lpstr>테마</vt:lpstr>
      </vt:variant>
      <vt:variant>
        <vt:i4>2</vt:i4>
      </vt:variant>
      <vt:variant>
        <vt:lpstr>슬라이드 제목</vt:lpstr>
      </vt:variant>
      <vt:variant>
        <vt:i4>10</vt:i4>
      </vt:variant>
    </vt:vector>
  </HeadingPairs>
  <TitlesOfParts>
    <vt:vector size="19" baseType="lpstr">
      <vt:lpstr>Noto Sans Symbols</vt:lpstr>
      <vt:lpstr>나눔스퀘어 네오 ExtraBold</vt:lpstr>
      <vt:lpstr>나눔스퀘어 네오 Regular</vt:lpstr>
      <vt:lpstr>Malgun Gothic</vt:lpstr>
      <vt:lpstr>Malgun Gothic</vt:lpstr>
      <vt:lpstr>Arial</vt:lpstr>
      <vt:lpstr>Calibri</vt:lpstr>
      <vt:lpstr>Office 테마</vt:lpstr>
      <vt:lpstr>Dark-Background-Master</vt:lpstr>
      <vt:lpstr>PowerPoint 프레젠테이션</vt:lpstr>
      <vt:lpstr>Groups 1/5</vt:lpstr>
      <vt:lpstr>Arrows 3/5</vt:lpstr>
      <vt:lpstr>General Icons 5/5</vt:lpstr>
      <vt:lpstr>General Icons 4/5</vt:lpstr>
      <vt:lpstr>IT Solution:  k-port Company(인프라 구성도) </vt:lpstr>
      <vt:lpstr>AWS 인프라 구성도</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양정우</dc:creator>
  <cp:lastModifiedBy>양정우</cp:lastModifiedBy>
  <cp:revision>51</cp:revision>
  <dcterms:created xsi:type="dcterms:W3CDTF">2024-11-29T02:17:56Z</dcterms:created>
  <dcterms:modified xsi:type="dcterms:W3CDTF">2024-12-19T01:02:15Z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16c548c-0cd3-4220-987a-a58bfd9a89d4_Enabled">
    <vt:lpwstr>true</vt:lpwstr>
  </property>
  <property fmtid="{D5CDD505-2E9C-101B-9397-08002B2CF9AE}" pid="3" name="MSIP_Label_b16c548c-0cd3-4220-987a-a58bfd9a89d4_SetDate">
    <vt:lpwstr>2022-01-28T12:25:58Z</vt:lpwstr>
  </property>
  <property fmtid="{D5CDD505-2E9C-101B-9397-08002B2CF9AE}" pid="4" name="MSIP_Label_b16c548c-0cd3-4220-987a-a58bfd9a89d4_Method">
    <vt:lpwstr>Privileged</vt:lpwstr>
  </property>
  <property fmtid="{D5CDD505-2E9C-101B-9397-08002B2CF9AE}" pid="5" name="MSIP_Label_b16c548c-0cd3-4220-987a-a58bfd9a89d4_Name">
    <vt:lpwstr>b16c548c-0cd3-4220-987a-a58bfd9a89d4</vt:lpwstr>
  </property>
  <property fmtid="{D5CDD505-2E9C-101B-9397-08002B2CF9AE}" pid="6" name="MSIP_Label_b16c548c-0cd3-4220-987a-a58bfd9a89d4_SiteId">
    <vt:lpwstr>522a0f89-ae58-43b6-821b-2b06cecc7d8a</vt:lpwstr>
  </property>
  <property fmtid="{D5CDD505-2E9C-101B-9397-08002B2CF9AE}" pid="7" name="MSIP_Label_b16c548c-0cd3-4220-987a-a58bfd9a89d4_ActionId">
    <vt:lpwstr>0e831c6a-4daf-459e-a66c-38ad3bcc73cf</vt:lpwstr>
  </property>
  <property fmtid="{D5CDD505-2E9C-101B-9397-08002B2CF9AE}" pid="8" name="MSIP_Label_b16c548c-0cd3-4220-987a-a58bfd9a89d4_ContentBits">
    <vt:lpwstr>0</vt:lpwstr>
  </property>
  <property fmtid="{D5CDD505-2E9C-101B-9397-08002B2CF9AE}" pid="9" name="ContentTypeId">
    <vt:lpwstr>0x010100661AA2C327A4324587CA5B8F932705FD</vt:lpwstr>
  </property>
  <property fmtid="{D5CDD505-2E9C-101B-9397-08002B2CF9AE}" pid="10" name="MediaServiceImageTags">
    <vt:lpwstr/>
  </property>
</Properties>
</file>